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9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0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</p:sldIdLst>
  <p:sldSz cx="18288000" cy="10287000"/>
  <p:notesSz cx="6858000" cy="9144000"/>
  <p:embeddedFontLst>
    <p:embeddedFont>
      <p:font typeface="Calibri (MS) Bold" charset="1" panose="020F0702030404030204"/>
      <p:regular r:id="rId107"/>
    </p:embeddedFont>
    <p:embeddedFont>
      <p:font typeface="Calibri (MS)" charset="1" panose="020F0502020204030204"/>
      <p:regular r:id="rId1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00" Target="slides/slide95.xml" Type="http://schemas.openxmlformats.org/officeDocument/2006/relationships/slide"/><Relationship Id="rId101" Target="slides/slide96.xml" Type="http://schemas.openxmlformats.org/officeDocument/2006/relationships/slide"/><Relationship Id="rId102" Target="slides/slide97.xml" Type="http://schemas.openxmlformats.org/officeDocument/2006/relationships/slide"/><Relationship Id="rId103" Target="slides/slide98.xml" Type="http://schemas.openxmlformats.org/officeDocument/2006/relationships/slide"/><Relationship Id="rId104" Target="slides/slide99.xml" Type="http://schemas.openxmlformats.org/officeDocument/2006/relationships/slide"/><Relationship Id="rId105" Target="slides/slide100.xml" Type="http://schemas.openxmlformats.org/officeDocument/2006/relationships/slide"/><Relationship Id="rId106" Target="slides/slide101.xml" Type="http://schemas.openxmlformats.org/officeDocument/2006/relationships/slide"/><Relationship Id="rId107" Target="fonts/font107.fntdata" Type="http://schemas.openxmlformats.org/officeDocument/2006/relationships/font"/><Relationship Id="rId108" Target="notesMasters/notesMaster1.xml" Type="http://schemas.openxmlformats.org/officeDocument/2006/relationships/notesMaster"/><Relationship Id="rId109" Target="theme/theme2.xml" Type="http://schemas.openxmlformats.org/officeDocument/2006/relationships/theme"/><Relationship Id="rId11" Target="slides/slide6.xml" Type="http://schemas.openxmlformats.org/officeDocument/2006/relationships/slide"/><Relationship Id="rId110" Target="notesSlides/notesSlide1.xml" Type="http://schemas.openxmlformats.org/officeDocument/2006/relationships/notesSlide"/><Relationship Id="rId111" Target="notesSlides/notesSlide2.xml" Type="http://schemas.openxmlformats.org/officeDocument/2006/relationships/notesSlide"/><Relationship Id="rId112" Target="notesSlides/notesSlide3.xml" Type="http://schemas.openxmlformats.org/officeDocument/2006/relationships/notesSlide"/><Relationship Id="rId113" Target="notesSlides/notesSlide4.xml" Type="http://schemas.openxmlformats.org/officeDocument/2006/relationships/notesSlide"/><Relationship Id="rId114" Target="notesSlides/notesSlide5.xml" Type="http://schemas.openxmlformats.org/officeDocument/2006/relationships/notesSlide"/><Relationship Id="rId115" Target="notesSlides/notesSlide6.xml" Type="http://schemas.openxmlformats.org/officeDocument/2006/relationships/notesSlide"/><Relationship Id="rId116" Target="notesSlides/notesSlide7.xml" Type="http://schemas.openxmlformats.org/officeDocument/2006/relationships/notesSlide"/><Relationship Id="rId117" Target="notesSlides/notesSlide8.xml" Type="http://schemas.openxmlformats.org/officeDocument/2006/relationships/notesSlide"/><Relationship Id="rId118" Target="notesSlides/notesSlide9.xml" Type="http://schemas.openxmlformats.org/officeDocument/2006/relationships/notesSlide"/><Relationship Id="rId119" Target="notesSlides/notesSlide10.xml" Type="http://schemas.openxmlformats.org/officeDocument/2006/relationships/notesSlide"/><Relationship Id="rId12" Target="slides/slide7.xml" Type="http://schemas.openxmlformats.org/officeDocument/2006/relationships/slide"/><Relationship Id="rId120" Target="fonts/font120.fntdata" Type="http://schemas.openxmlformats.org/officeDocument/2006/relationships/font"/><Relationship Id="rId121" Target="notesSlides/notesSlide11.xml" Type="http://schemas.openxmlformats.org/officeDocument/2006/relationships/notesSlide"/><Relationship Id="rId122" Target="notesSlides/notesSlide12.xml" Type="http://schemas.openxmlformats.org/officeDocument/2006/relationships/notesSlide"/><Relationship Id="rId123" Target="notesSlides/notesSlide13.xml" Type="http://schemas.openxmlformats.org/officeDocument/2006/relationships/notesSlide"/><Relationship Id="rId124" Target="notesSlides/notesSlide14.xml" Type="http://schemas.openxmlformats.org/officeDocument/2006/relationships/notesSlide"/><Relationship Id="rId125" Target="notesSlides/notesSlide15.xml" Type="http://schemas.openxmlformats.org/officeDocument/2006/relationships/notesSlide"/><Relationship Id="rId126" Target="notesSlides/notesSlide16.xml" Type="http://schemas.openxmlformats.org/officeDocument/2006/relationships/notesSlide"/><Relationship Id="rId127" Target="notesSlides/notesSlide17.xml" Type="http://schemas.openxmlformats.org/officeDocument/2006/relationships/notesSlide"/><Relationship Id="rId128" Target="notesSlides/notesSlide18.xml" Type="http://schemas.openxmlformats.org/officeDocument/2006/relationships/notesSlide"/><Relationship Id="rId129" Target="notesSlides/notesSlide19.xml" Type="http://schemas.openxmlformats.org/officeDocument/2006/relationships/notesSlide"/><Relationship Id="rId13" Target="slides/slide8.xml" Type="http://schemas.openxmlformats.org/officeDocument/2006/relationships/slide"/><Relationship Id="rId130" Target="notesSlides/notesSlide20.xml" Type="http://schemas.openxmlformats.org/officeDocument/2006/relationships/notesSlide"/><Relationship Id="rId131" Target="notesSlides/notesSlide21.xml" Type="http://schemas.openxmlformats.org/officeDocument/2006/relationships/notesSlide"/><Relationship Id="rId132" Target="notesSlides/notesSlide22.xml" Type="http://schemas.openxmlformats.org/officeDocument/2006/relationships/notesSlide"/><Relationship Id="rId133" Target="notesSlides/notesSlide23.xml" Type="http://schemas.openxmlformats.org/officeDocument/2006/relationships/notesSlide"/><Relationship Id="rId134" Target="notesSlides/notesSlide24.xml" Type="http://schemas.openxmlformats.org/officeDocument/2006/relationships/notesSlide"/><Relationship Id="rId135" Target="notesSlides/notesSlide25.xml" Type="http://schemas.openxmlformats.org/officeDocument/2006/relationships/notesSlide"/><Relationship Id="rId136" Target="notesSlides/notesSlide26.xml" Type="http://schemas.openxmlformats.org/officeDocument/2006/relationships/notesSlide"/><Relationship Id="rId137" Target="notesSlides/notesSlide27.xml" Type="http://schemas.openxmlformats.org/officeDocument/2006/relationships/notesSlide"/><Relationship Id="rId138" Target="notesSlides/notesSlide28.xml" Type="http://schemas.openxmlformats.org/officeDocument/2006/relationships/notesSlide"/><Relationship Id="rId139" Target="notesSlides/notesSlide29.xml" Type="http://schemas.openxmlformats.org/officeDocument/2006/relationships/notesSlide"/><Relationship Id="rId14" Target="slides/slide9.xml" Type="http://schemas.openxmlformats.org/officeDocument/2006/relationships/slide"/><Relationship Id="rId140" Target="notesSlides/notesSlide30.xml" Type="http://schemas.openxmlformats.org/officeDocument/2006/relationships/notesSlide"/><Relationship Id="rId141" Target="notesSlides/notesSlide31.xml" Type="http://schemas.openxmlformats.org/officeDocument/2006/relationships/notesSlide"/><Relationship Id="rId142" Target="notesSlides/notesSlide32.xml" Type="http://schemas.openxmlformats.org/officeDocument/2006/relationships/notesSlide"/><Relationship Id="rId143" Target="notesSlides/notesSlide33.xml" Type="http://schemas.openxmlformats.org/officeDocument/2006/relationships/notesSlide"/><Relationship Id="rId144" Target="notesSlides/notesSlide34.xml" Type="http://schemas.openxmlformats.org/officeDocument/2006/relationships/notesSlide"/><Relationship Id="rId145" Target="notesSlides/notesSlide35.xml" Type="http://schemas.openxmlformats.org/officeDocument/2006/relationships/notesSlide"/><Relationship Id="rId146" Target="notesSlides/notesSlide36.xml" Type="http://schemas.openxmlformats.org/officeDocument/2006/relationships/notesSlide"/><Relationship Id="rId147" Target="notesSlides/notesSlide37.xml" Type="http://schemas.openxmlformats.org/officeDocument/2006/relationships/notesSlide"/><Relationship Id="rId148" Target="notesSlides/notesSlide38.xml" Type="http://schemas.openxmlformats.org/officeDocument/2006/relationships/notesSlide"/><Relationship Id="rId149" Target="notesSlides/notesSlide39.xml" Type="http://schemas.openxmlformats.org/officeDocument/2006/relationships/notesSlide"/><Relationship Id="rId15" Target="slides/slide10.xml" Type="http://schemas.openxmlformats.org/officeDocument/2006/relationships/slide"/><Relationship Id="rId150" Target="notesSlides/notesSlide40.xml" Type="http://schemas.openxmlformats.org/officeDocument/2006/relationships/notesSlide"/><Relationship Id="rId151" Target="notesSlides/notesSlide41.xml" Type="http://schemas.openxmlformats.org/officeDocument/2006/relationships/notesSlide"/><Relationship Id="rId152" Target="notesSlides/notesSlide42.xml" Type="http://schemas.openxmlformats.org/officeDocument/2006/relationships/notesSlide"/><Relationship Id="rId153" Target="notesSlides/notesSlide43.xml" Type="http://schemas.openxmlformats.org/officeDocument/2006/relationships/notesSlide"/><Relationship Id="rId154" Target="notesSlides/notesSlide44.xml" Type="http://schemas.openxmlformats.org/officeDocument/2006/relationships/notesSlide"/><Relationship Id="rId155" Target="notesSlides/notesSlide45.xml" Type="http://schemas.openxmlformats.org/officeDocument/2006/relationships/notesSlide"/><Relationship Id="rId156" Target="notesSlides/notesSlide46.xml" Type="http://schemas.openxmlformats.org/officeDocument/2006/relationships/notesSlide"/><Relationship Id="rId157" Target="notesSlides/notesSlide47.xml" Type="http://schemas.openxmlformats.org/officeDocument/2006/relationships/notesSlide"/><Relationship Id="rId158" Target="notesSlides/notesSlide48.xml" Type="http://schemas.openxmlformats.org/officeDocument/2006/relationships/notesSlide"/><Relationship Id="rId159" Target="notesSlides/notesSlide49.xml" Type="http://schemas.openxmlformats.org/officeDocument/2006/relationships/notesSlide"/><Relationship Id="rId16" Target="slides/slide11.xml" Type="http://schemas.openxmlformats.org/officeDocument/2006/relationships/slide"/><Relationship Id="rId160" Target="notesSlides/notesSlide50.xml" Type="http://schemas.openxmlformats.org/officeDocument/2006/relationships/notesSlide"/><Relationship Id="rId161" Target="notesSlides/notesSlide51.xml" Type="http://schemas.openxmlformats.org/officeDocument/2006/relationships/notesSlide"/><Relationship Id="rId162" Target="notesSlides/notesSlide52.xml" Type="http://schemas.openxmlformats.org/officeDocument/2006/relationships/notesSlide"/><Relationship Id="rId163" Target="notesSlides/notesSlide53.xml" Type="http://schemas.openxmlformats.org/officeDocument/2006/relationships/notesSlide"/><Relationship Id="rId164" Target="notesSlides/notesSlide54.xml" Type="http://schemas.openxmlformats.org/officeDocument/2006/relationships/notesSlide"/><Relationship Id="rId165" Target="notesSlides/notesSlide55.xml" Type="http://schemas.openxmlformats.org/officeDocument/2006/relationships/notesSlide"/><Relationship Id="rId166" Target="notesSlides/notesSlide56.xml" Type="http://schemas.openxmlformats.org/officeDocument/2006/relationships/notesSlide"/><Relationship Id="rId167" Target="notesSlides/notesSlide57.xml" Type="http://schemas.openxmlformats.org/officeDocument/2006/relationships/notesSlide"/><Relationship Id="rId168" Target="notesSlides/notesSlide58.xml" Type="http://schemas.openxmlformats.org/officeDocument/2006/relationships/notesSlide"/><Relationship Id="rId169" Target="notesSlides/notesSlide59.xml" Type="http://schemas.openxmlformats.org/officeDocument/2006/relationships/notesSlide"/><Relationship Id="rId17" Target="slides/slide12.xml" Type="http://schemas.openxmlformats.org/officeDocument/2006/relationships/slide"/><Relationship Id="rId170" Target="notesSlides/notesSlide60.xml" Type="http://schemas.openxmlformats.org/officeDocument/2006/relationships/notesSlide"/><Relationship Id="rId171" Target="notesSlides/notesSlide61.xml" Type="http://schemas.openxmlformats.org/officeDocument/2006/relationships/notesSlide"/><Relationship Id="rId172" Target="notesSlides/notesSlide62.xml" Type="http://schemas.openxmlformats.org/officeDocument/2006/relationships/notesSlide"/><Relationship Id="rId173" Target="notesSlides/notesSlide63.xml" Type="http://schemas.openxmlformats.org/officeDocument/2006/relationships/notesSlide"/><Relationship Id="rId174" Target="notesSlides/notesSlide64.xml" Type="http://schemas.openxmlformats.org/officeDocument/2006/relationships/notesSlide"/><Relationship Id="rId175" Target="notesSlides/notesSlide65.xml" Type="http://schemas.openxmlformats.org/officeDocument/2006/relationships/notesSlide"/><Relationship Id="rId176" Target="notesSlides/notesSlide66.xml" Type="http://schemas.openxmlformats.org/officeDocument/2006/relationships/notesSlide"/><Relationship Id="rId177" Target="notesSlides/notesSlide67.xml" Type="http://schemas.openxmlformats.org/officeDocument/2006/relationships/notesSlide"/><Relationship Id="rId178" Target="notesSlides/notesSlide68.xml" Type="http://schemas.openxmlformats.org/officeDocument/2006/relationships/notesSlide"/><Relationship Id="rId179" Target="notesSlides/notesSlide69.xml" Type="http://schemas.openxmlformats.org/officeDocument/2006/relationships/notesSlide"/><Relationship Id="rId18" Target="slides/slide13.xml" Type="http://schemas.openxmlformats.org/officeDocument/2006/relationships/slide"/><Relationship Id="rId180" Target="notesSlides/notesSlide70.xml" Type="http://schemas.openxmlformats.org/officeDocument/2006/relationships/notesSlide"/><Relationship Id="rId181" Target="notesSlides/notesSlide71.xml" Type="http://schemas.openxmlformats.org/officeDocument/2006/relationships/notesSlide"/><Relationship Id="rId182" Target="notesSlides/notesSlide72.xml" Type="http://schemas.openxmlformats.org/officeDocument/2006/relationships/notesSlide"/><Relationship Id="rId183" Target="notesSlides/notesSlide73.xml" Type="http://schemas.openxmlformats.org/officeDocument/2006/relationships/notesSlide"/><Relationship Id="rId184" Target="notesSlides/notesSlide74.xml" Type="http://schemas.openxmlformats.org/officeDocument/2006/relationships/notesSlide"/><Relationship Id="rId185" Target="notesSlides/notesSlide75.xml" Type="http://schemas.openxmlformats.org/officeDocument/2006/relationships/notesSlide"/><Relationship Id="rId186" Target="notesSlides/notesSlide76.xml" Type="http://schemas.openxmlformats.org/officeDocument/2006/relationships/notesSlide"/><Relationship Id="rId187" Target="notesSlides/notesSlide77.xml" Type="http://schemas.openxmlformats.org/officeDocument/2006/relationships/notesSlide"/><Relationship Id="rId188" Target="notesSlides/notesSlide78.xml" Type="http://schemas.openxmlformats.org/officeDocument/2006/relationships/notesSlide"/><Relationship Id="rId189" Target="notesSlides/notesSlide79.xml" Type="http://schemas.openxmlformats.org/officeDocument/2006/relationships/notesSlide"/><Relationship Id="rId19" Target="slides/slide14.xml" Type="http://schemas.openxmlformats.org/officeDocument/2006/relationships/slide"/><Relationship Id="rId190" Target="notesSlides/notesSlide80.xml" Type="http://schemas.openxmlformats.org/officeDocument/2006/relationships/notesSlide"/><Relationship Id="rId191" Target="notesSlides/notesSlide81.xml" Type="http://schemas.openxmlformats.org/officeDocument/2006/relationships/notesSlide"/><Relationship Id="rId192" Target="notesSlides/notesSlide82.xml" Type="http://schemas.openxmlformats.org/officeDocument/2006/relationships/notesSlide"/><Relationship Id="rId193" Target="notesSlides/notesSlide83.xml" Type="http://schemas.openxmlformats.org/officeDocument/2006/relationships/notesSlide"/><Relationship Id="rId194" Target="notesSlides/notesSlide84.xml" Type="http://schemas.openxmlformats.org/officeDocument/2006/relationships/notesSlide"/><Relationship Id="rId195" Target="notesSlides/notesSlide85.xml" Type="http://schemas.openxmlformats.org/officeDocument/2006/relationships/notesSlide"/><Relationship Id="rId196" Target="notesSlides/notesSlide86.xml" Type="http://schemas.openxmlformats.org/officeDocument/2006/relationships/notesSlide"/><Relationship Id="rId197" Target="notesSlides/notesSlide87.xml" Type="http://schemas.openxmlformats.org/officeDocument/2006/relationships/notesSlide"/><Relationship Id="rId198" Target="notesSlides/notesSlide88.xml" Type="http://schemas.openxmlformats.org/officeDocument/2006/relationships/notesSlide"/><Relationship Id="rId199" Target="notesSlides/notesSlide89.xml" Type="http://schemas.openxmlformats.org/officeDocument/2006/relationships/notes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00" Target="notesSlides/notesSlide90.xml" Type="http://schemas.openxmlformats.org/officeDocument/2006/relationships/notesSlide"/><Relationship Id="rId201" Target="notesSlides/notesSlide91.xml" Type="http://schemas.openxmlformats.org/officeDocument/2006/relationships/notesSlide"/><Relationship Id="rId202" Target="notesSlides/notesSlide92.xml" Type="http://schemas.openxmlformats.org/officeDocument/2006/relationships/notesSlide"/><Relationship Id="rId203" Target="notesSlides/notesSlide93.xml" Type="http://schemas.openxmlformats.org/officeDocument/2006/relationships/notesSlide"/><Relationship Id="rId204" Target="notesSlides/notesSlide94.xml" Type="http://schemas.openxmlformats.org/officeDocument/2006/relationships/notes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60" Target="slides/slide55.xml" Type="http://schemas.openxmlformats.org/officeDocument/2006/relationships/slide"/><Relationship Id="rId61" Target="slides/slide56.xml" Type="http://schemas.openxmlformats.org/officeDocument/2006/relationships/slide"/><Relationship Id="rId62" Target="slides/slide57.xml" Type="http://schemas.openxmlformats.org/officeDocument/2006/relationships/slide"/><Relationship Id="rId63" Target="slides/slide58.xml" Type="http://schemas.openxmlformats.org/officeDocument/2006/relationships/slide"/><Relationship Id="rId64" Target="slides/slide59.xml" Type="http://schemas.openxmlformats.org/officeDocument/2006/relationships/slide"/><Relationship Id="rId65" Target="slides/slide60.xml" Type="http://schemas.openxmlformats.org/officeDocument/2006/relationships/slide"/><Relationship Id="rId66" Target="slides/slide61.xml" Type="http://schemas.openxmlformats.org/officeDocument/2006/relationships/slide"/><Relationship Id="rId67" Target="slides/slide62.xml" Type="http://schemas.openxmlformats.org/officeDocument/2006/relationships/slide"/><Relationship Id="rId68" Target="slides/slide63.xml" Type="http://schemas.openxmlformats.org/officeDocument/2006/relationships/slide"/><Relationship Id="rId69" Target="slides/slide64.xml" Type="http://schemas.openxmlformats.org/officeDocument/2006/relationships/slide"/><Relationship Id="rId7" Target="slides/slide2.xml" Type="http://schemas.openxmlformats.org/officeDocument/2006/relationships/slide"/><Relationship Id="rId70" Target="slides/slide65.xml" Type="http://schemas.openxmlformats.org/officeDocument/2006/relationships/slide"/><Relationship Id="rId71" Target="slides/slide66.xml" Type="http://schemas.openxmlformats.org/officeDocument/2006/relationships/slide"/><Relationship Id="rId72" Target="slides/slide67.xml" Type="http://schemas.openxmlformats.org/officeDocument/2006/relationships/slide"/><Relationship Id="rId73" Target="slides/slide68.xml" Type="http://schemas.openxmlformats.org/officeDocument/2006/relationships/slide"/><Relationship Id="rId74" Target="slides/slide69.xml" Type="http://schemas.openxmlformats.org/officeDocument/2006/relationships/slide"/><Relationship Id="rId75" Target="slides/slide70.xml" Type="http://schemas.openxmlformats.org/officeDocument/2006/relationships/slide"/><Relationship Id="rId76" Target="slides/slide71.xml" Type="http://schemas.openxmlformats.org/officeDocument/2006/relationships/slide"/><Relationship Id="rId77" Target="slides/slide72.xml" Type="http://schemas.openxmlformats.org/officeDocument/2006/relationships/slide"/><Relationship Id="rId78" Target="slides/slide73.xml" Type="http://schemas.openxmlformats.org/officeDocument/2006/relationships/slide"/><Relationship Id="rId79" Target="slides/slide74.xml" Type="http://schemas.openxmlformats.org/officeDocument/2006/relationships/slide"/><Relationship Id="rId8" Target="slides/slide3.xml" Type="http://schemas.openxmlformats.org/officeDocument/2006/relationships/slide"/><Relationship Id="rId80" Target="slides/slide75.xml" Type="http://schemas.openxmlformats.org/officeDocument/2006/relationships/slide"/><Relationship Id="rId81" Target="slides/slide76.xml" Type="http://schemas.openxmlformats.org/officeDocument/2006/relationships/slide"/><Relationship Id="rId82" Target="slides/slide77.xml" Type="http://schemas.openxmlformats.org/officeDocument/2006/relationships/slide"/><Relationship Id="rId83" Target="slides/slide78.xml" Type="http://schemas.openxmlformats.org/officeDocument/2006/relationships/slide"/><Relationship Id="rId84" Target="slides/slide79.xml" Type="http://schemas.openxmlformats.org/officeDocument/2006/relationships/slide"/><Relationship Id="rId85" Target="slides/slide80.xml" Type="http://schemas.openxmlformats.org/officeDocument/2006/relationships/slide"/><Relationship Id="rId86" Target="slides/slide81.xml" Type="http://schemas.openxmlformats.org/officeDocument/2006/relationships/slide"/><Relationship Id="rId87" Target="slides/slide82.xml" Type="http://schemas.openxmlformats.org/officeDocument/2006/relationships/slide"/><Relationship Id="rId88" Target="slides/slide83.xml" Type="http://schemas.openxmlformats.org/officeDocument/2006/relationships/slide"/><Relationship Id="rId89" Target="slides/slide84.xml" Type="http://schemas.openxmlformats.org/officeDocument/2006/relationships/slide"/><Relationship Id="rId9" Target="slides/slide4.xml" Type="http://schemas.openxmlformats.org/officeDocument/2006/relationships/slide"/><Relationship Id="rId90" Target="slides/slide85.xml" Type="http://schemas.openxmlformats.org/officeDocument/2006/relationships/slide"/><Relationship Id="rId91" Target="slides/slide86.xml" Type="http://schemas.openxmlformats.org/officeDocument/2006/relationships/slide"/><Relationship Id="rId92" Target="slides/slide87.xml" Type="http://schemas.openxmlformats.org/officeDocument/2006/relationships/slide"/><Relationship Id="rId93" Target="slides/slide88.xml" Type="http://schemas.openxmlformats.org/officeDocument/2006/relationships/slide"/><Relationship Id="rId94" Target="slides/slide89.xml" Type="http://schemas.openxmlformats.org/officeDocument/2006/relationships/slide"/><Relationship Id="rId95" Target="slides/slide90.xml" Type="http://schemas.openxmlformats.org/officeDocument/2006/relationships/slide"/><Relationship Id="rId96" Target="slides/slide91.xml" Type="http://schemas.openxmlformats.org/officeDocument/2006/relationships/slide"/><Relationship Id="rId97" Target="slides/slide92.xml" Type="http://schemas.openxmlformats.org/officeDocument/2006/relationships/slide"/><Relationship Id="rId98" Target="slides/slide93.xml" Type="http://schemas.openxmlformats.org/officeDocument/2006/relationships/slide"/><Relationship Id="rId99" Target="slides/slide9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2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3.xml" Type="http://schemas.openxmlformats.org/officeDocument/2006/relationships/slide"/></Relationships>
</file>

<file path=ppt/notesSlides/_rels/notesSlide2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5.xml" Type="http://schemas.openxmlformats.org/officeDocument/2006/relationships/slide"/></Relationships>
</file>

<file path=ppt/notesSlides/_rels/notesSlide3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6.xml" Type="http://schemas.openxmlformats.org/officeDocument/2006/relationships/slide"/></Relationships>
</file>

<file path=ppt/notesSlides/_rels/notesSlide3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7.xml" Type="http://schemas.openxmlformats.org/officeDocument/2006/relationships/slide"/></Relationships>
</file>

<file path=ppt/notesSlides/_rels/notesSlide3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8.xml" Type="http://schemas.openxmlformats.org/officeDocument/2006/relationships/slide"/></Relationships>
</file>

<file path=ppt/notesSlides/_rels/notesSlide3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9.xml" Type="http://schemas.openxmlformats.org/officeDocument/2006/relationships/slide"/></Relationships>
</file>

<file path=ppt/notesSlides/_rels/notesSlide3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0.xml" Type="http://schemas.openxmlformats.org/officeDocument/2006/relationships/slide"/></Relationships>
</file>

<file path=ppt/notesSlides/_rels/notesSlide3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1.xml" Type="http://schemas.openxmlformats.org/officeDocument/2006/relationships/slide"/></Relationships>
</file>

<file path=ppt/notesSlides/_rels/notesSlide3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2.xml" Type="http://schemas.openxmlformats.org/officeDocument/2006/relationships/slide"/></Relationships>
</file>

<file path=ppt/notesSlides/_rels/notesSlide3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3.xml" Type="http://schemas.openxmlformats.org/officeDocument/2006/relationships/slide"/></Relationships>
</file>

<file path=ppt/notesSlides/_rels/notesSlide3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4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5.xml" Type="http://schemas.openxmlformats.org/officeDocument/2006/relationships/slide"/></Relationships>
</file>

<file path=ppt/notesSlides/_rels/notesSlide4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6.xml" Type="http://schemas.openxmlformats.org/officeDocument/2006/relationships/slide"/></Relationships>
</file>

<file path=ppt/notesSlides/_rels/notesSlide4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7.xml" Type="http://schemas.openxmlformats.org/officeDocument/2006/relationships/slide"/></Relationships>
</file>

<file path=ppt/notesSlides/_rels/notesSlide4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8.xml" Type="http://schemas.openxmlformats.org/officeDocument/2006/relationships/slide"/></Relationships>
</file>

<file path=ppt/notesSlides/_rels/notesSlide4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9.xml" Type="http://schemas.openxmlformats.org/officeDocument/2006/relationships/slide"/></Relationships>
</file>

<file path=ppt/notesSlides/_rels/notesSlide4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0.xml" Type="http://schemas.openxmlformats.org/officeDocument/2006/relationships/slide"/></Relationships>
</file>

<file path=ppt/notesSlides/_rels/notesSlide4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1.xml" Type="http://schemas.openxmlformats.org/officeDocument/2006/relationships/slide"/></Relationships>
</file>

<file path=ppt/notesSlides/_rels/notesSlide4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2.xml" Type="http://schemas.openxmlformats.org/officeDocument/2006/relationships/slide"/></Relationships>
</file>

<file path=ppt/notesSlides/_rels/notesSlide4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3.xml" Type="http://schemas.openxmlformats.org/officeDocument/2006/relationships/slide"/></Relationships>
</file>

<file path=ppt/notesSlides/_rels/notesSlide4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5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5.xml" Type="http://schemas.openxmlformats.org/officeDocument/2006/relationships/slide"/></Relationships>
</file>

<file path=ppt/notesSlides/_rels/notesSlide5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6.xml" Type="http://schemas.openxmlformats.org/officeDocument/2006/relationships/slide"/></Relationships>
</file>

<file path=ppt/notesSlides/_rels/notesSlide5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7.xml" Type="http://schemas.openxmlformats.org/officeDocument/2006/relationships/slide"/></Relationships>
</file>

<file path=ppt/notesSlides/_rels/notesSlide5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8.xml" Type="http://schemas.openxmlformats.org/officeDocument/2006/relationships/slide"/></Relationships>
</file>

<file path=ppt/notesSlides/_rels/notesSlide5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9.xml" Type="http://schemas.openxmlformats.org/officeDocument/2006/relationships/slide"/></Relationships>
</file>

<file path=ppt/notesSlides/_rels/notesSlide5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0.xml" Type="http://schemas.openxmlformats.org/officeDocument/2006/relationships/slide"/></Relationships>
</file>

<file path=ppt/notesSlides/_rels/notesSlide5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1.xml" Type="http://schemas.openxmlformats.org/officeDocument/2006/relationships/slide"/></Relationships>
</file>

<file path=ppt/notesSlides/_rels/notesSlide5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2.xml" Type="http://schemas.openxmlformats.org/officeDocument/2006/relationships/slide"/></Relationships>
</file>

<file path=ppt/notesSlides/_rels/notesSlide5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4.xml" Type="http://schemas.openxmlformats.org/officeDocument/2006/relationships/slide"/></Relationships>
</file>

<file path=ppt/notesSlides/_rels/notesSlide5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6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6.xml" Type="http://schemas.openxmlformats.org/officeDocument/2006/relationships/slide"/></Relationships>
</file>

<file path=ppt/notesSlides/_rels/notesSlide6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7.xml" Type="http://schemas.openxmlformats.org/officeDocument/2006/relationships/slide"/></Relationships>
</file>

<file path=ppt/notesSlides/_rels/notesSlide6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8.xml" Type="http://schemas.openxmlformats.org/officeDocument/2006/relationships/slide"/></Relationships>
</file>

<file path=ppt/notesSlides/_rels/notesSlide6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9.xml" Type="http://schemas.openxmlformats.org/officeDocument/2006/relationships/slide"/></Relationships>
</file>

<file path=ppt/notesSlides/_rels/notesSlide6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0.xml" Type="http://schemas.openxmlformats.org/officeDocument/2006/relationships/slide"/></Relationships>
</file>

<file path=ppt/notesSlides/_rels/notesSlide6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1.xml" Type="http://schemas.openxmlformats.org/officeDocument/2006/relationships/slide"/></Relationships>
</file>

<file path=ppt/notesSlides/_rels/notesSlide6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2.xml" Type="http://schemas.openxmlformats.org/officeDocument/2006/relationships/slide"/></Relationships>
</file>

<file path=ppt/notesSlides/_rels/notesSlide6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3.xml" Type="http://schemas.openxmlformats.org/officeDocument/2006/relationships/slide"/></Relationships>
</file>

<file path=ppt/notesSlides/_rels/notesSlide6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4.xml" Type="http://schemas.openxmlformats.org/officeDocument/2006/relationships/slide"/></Relationships>
</file>

<file path=ppt/notesSlides/_rels/notesSlide6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5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7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6.xml" Type="http://schemas.openxmlformats.org/officeDocument/2006/relationships/slide"/></Relationships>
</file>

<file path=ppt/notesSlides/_rels/notesSlide7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7.xml" Type="http://schemas.openxmlformats.org/officeDocument/2006/relationships/slide"/></Relationships>
</file>

<file path=ppt/notesSlides/_rels/notesSlide7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8.xml" Type="http://schemas.openxmlformats.org/officeDocument/2006/relationships/slide"/></Relationships>
</file>

<file path=ppt/notesSlides/_rels/notesSlide7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9.xml" Type="http://schemas.openxmlformats.org/officeDocument/2006/relationships/slide"/></Relationships>
</file>

<file path=ppt/notesSlides/_rels/notesSlide7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0.xml" Type="http://schemas.openxmlformats.org/officeDocument/2006/relationships/slide"/></Relationships>
</file>

<file path=ppt/notesSlides/_rels/notesSlide7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1.xml" Type="http://schemas.openxmlformats.org/officeDocument/2006/relationships/slide"/></Relationships>
</file>

<file path=ppt/notesSlides/_rels/notesSlide7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2.xml" Type="http://schemas.openxmlformats.org/officeDocument/2006/relationships/slide"/></Relationships>
</file>

<file path=ppt/notesSlides/_rels/notesSlide7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3.xml" Type="http://schemas.openxmlformats.org/officeDocument/2006/relationships/slide"/></Relationships>
</file>

<file path=ppt/notesSlides/_rels/notesSlide7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4.xml" Type="http://schemas.openxmlformats.org/officeDocument/2006/relationships/slide"/></Relationships>
</file>

<file path=ppt/notesSlides/_rels/notesSlide7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5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8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6.xml" Type="http://schemas.openxmlformats.org/officeDocument/2006/relationships/slide"/></Relationships>
</file>

<file path=ppt/notesSlides/_rels/notesSlide8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7.xml" Type="http://schemas.openxmlformats.org/officeDocument/2006/relationships/slide"/></Relationships>
</file>

<file path=ppt/notesSlides/_rels/notesSlide8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8.xml" Type="http://schemas.openxmlformats.org/officeDocument/2006/relationships/slide"/></Relationships>
</file>

<file path=ppt/notesSlides/_rels/notesSlide8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9.xml" Type="http://schemas.openxmlformats.org/officeDocument/2006/relationships/slide"/></Relationships>
</file>

<file path=ppt/notesSlides/_rels/notesSlide8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0.xml" Type="http://schemas.openxmlformats.org/officeDocument/2006/relationships/slide"/></Relationships>
</file>

<file path=ppt/notesSlides/_rels/notesSlide8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1.xml" Type="http://schemas.openxmlformats.org/officeDocument/2006/relationships/slide"/></Relationships>
</file>

<file path=ppt/notesSlides/_rels/notesSlide8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2.xml" Type="http://schemas.openxmlformats.org/officeDocument/2006/relationships/slide"/></Relationships>
</file>

<file path=ppt/notesSlides/_rels/notesSlide8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3.xml" Type="http://schemas.openxmlformats.org/officeDocument/2006/relationships/slide"/></Relationships>
</file>

<file path=ppt/notesSlides/_rels/notesSlide8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4.xml" Type="http://schemas.openxmlformats.org/officeDocument/2006/relationships/slide"/></Relationships>
</file>

<file path=ppt/notesSlides/_rels/notesSlide8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5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9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6.xml" Type="http://schemas.openxmlformats.org/officeDocument/2006/relationships/slide"/></Relationships>
</file>

<file path=ppt/notesSlides/_rels/notesSlide9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7.xml" Type="http://schemas.openxmlformats.org/officeDocument/2006/relationships/slide"/></Relationships>
</file>

<file path=ppt/notesSlides/_rels/notesSlide9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9.xml" Type="http://schemas.openxmlformats.org/officeDocument/2006/relationships/slide"/></Relationships>
</file>

<file path=ppt/notesSlides/_rels/notesSlide9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0.xml" Type="http://schemas.openxmlformats.org/officeDocument/2006/relationships/slide"/></Relationships>
</file>

<file path=ppt/notesSlides/_rels/notesSlide9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194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https://mikemartin.uk" TargetMode="External" Type="http://schemas.openxmlformats.org/officeDocument/2006/relationships/hyperlink"/><Relationship Id="rId7" Target="../media/image6.png" Type="http://schemas.openxmlformats.org/officeDocument/2006/relationships/image"/></Relationships>
</file>

<file path=ppt/slides/_rels/slide10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2" Target="../notesSlides/notesSlide94.xml" Type="http://schemas.openxmlformats.org/officeDocument/2006/relationships/notesSlide"/><Relationship Id="rId3" Target="mailto:support@clickfunnels.com" TargetMode="External" Type="http://schemas.openxmlformats.org/officeDocument/2006/relationships/hyperlink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https://mikemartin.uk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5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6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8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0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6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7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8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0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6.xml" Type="http://schemas.openxmlformats.org/officeDocument/2006/relationships/notesSlide"/><Relationship Id="rId3" Target="../media/image15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6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7.xml" Type="http://schemas.openxmlformats.org/officeDocument/2006/relationships/notesSlide"/><Relationship Id="rId3" Target="../media/image15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6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6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8.xml" Type="http://schemas.openxmlformats.org/officeDocument/2006/relationships/notesSlide"/><Relationship Id="rId3" Target="../media/image15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6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0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6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6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7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8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0.xml" Type="http://schemas.openxmlformats.org/officeDocument/2006/relationships/notesSlide"/><Relationship Id="rId3" Target="../media/image15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7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7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6.xml" Type="http://schemas.openxmlformats.org/officeDocument/2006/relationships/notesSlide"/><Relationship Id="rId3" Target="../media/image16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8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7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8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0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8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9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9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5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https://mikemartin.uk" TargetMode="External" Type="http://schemas.openxmlformats.org/officeDocument/2006/relationships/hyperlink"/><Relationship Id="rId7" Target="../media/image6.png" Type="http://schemas.openxmlformats.org/officeDocument/2006/relationships/image"/></Relationships>
</file>

<file path=ppt/slides/_rels/slide9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6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https://mikemartin.uk" TargetMode="External" Type="http://schemas.openxmlformats.org/officeDocument/2006/relationships/hyperlink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9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7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https://mikemartin.uk" TargetMode="External" Type="http://schemas.openxmlformats.org/officeDocument/2006/relationships/hyperlink"/><Relationship Id="rId7" Target="../media/image6.png" Type="http://schemas.openxmlformats.org/officeDocument/2006/relationships/image"/></Relationships>
</file>

<file path=ppt/slides/_rels/slide9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8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https://mikemartin.uk" TargetMode="External" Type="http://schemas.openxmlformats.org/officeDocument/2006/relationships/hyperlink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9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9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https://mikemartin.uk" TargetMode="External" Type="http://schemas.openxmlformats.org/officeDocument/2006/relationships/hyperlink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9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0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https://mikemartin.uk" TargetMode="External" Type="http://schemas.openxmlformats.org/officeDocument/2006/relationships/hyperlink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9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9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mikemartin.uk" TargetMode="External" Type="http://schemas.openxmlformats.org/officeDocument/2006/relationships/hyperlink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9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https://mikemartin.uk" TargetMode="External" Type="http://schemas.openxmlformats.org/officeDocument/2006/relationships/hyperlink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blackbar.png"/>
          <p:cNvSpPr/>
          <p:nvPr/>
        </p:nvSpPr>
        <p:spPr>
          <a:xfrm flipH="false" flipV="false" rot="0">
            <a:off x="-25400" y="-20878"/>
            <a:ext cx="18288002" cy="10307878"/>
          </a:xfrm>
          <a:custGeom>
            <a:avLst/>
            <a:gdLst/>
            <a:ahLst/>
            <a:cxnLst/>
            <a:rect r="r" b="b" t="t" l="l"/>
            <a:pathLst>
              <a:path h="10307878" w="18288002">
                <a:moveTo>
                  <a:pt x="0" y="0"/>
                </a:moveTo>
                <a:lnTo>
                  <a:pt x="18288002" y="0"/>
                </a:lnTo>
                <a:lnTo>
                  <a:pt x="18288002" y="10307878"/>
                </a:lnTo>
                <a:lnTo>
                  <a:pt x="0" y="10307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33868" r="0" b="-23386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939670" y="-268051"/>
            <a:ext cx="14073398" cy="10555049"/>
          </a:xfrm>
          <a:custGeom>
            <a:avLst/>
            <a:gdLst/>
            <a:ahLst/>
            <a:cxnLst/>
            <a:rect r="r" b="b" t="t" l="l"/>
            <a:pathLst>
              <a:path h="10555049" w="14073398">
                <a:moveTo>
                  <a:pt x="0" y="0"/>
                </a:moveTo>
                <a:lnTo>
                  <a:pt x="14073398" y="0"/>
                </a:lnTo>
                <a:lnTo>
                  <a:pt x="14073398" y="10555049"/>
                </a:lnTo>
                <a:lnTo>
                  <a:pt x="0" y="10555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004854" y="1493038"/>
            <a:ext cx="12257748" cy="6218609"/>
            <a:chOff x="0" y="0"/>
            <a:chExt cx="3228378" cy="163782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28378" cy="1637823"/>
            </a:xfrm>
            <a:custGeom>
              <a:avLst/>
              <a:gdLst/>
              <a:ahLst/>
              <a:cxnLst/>
              <a:rect r="r" b="b" t="t" l="l"/>
              <a:pathLst>
                <a:path h="1637823" w="3228378">
                  <a:moveTo>
                    <a:pt x="0" y="0"/>
                  </a:moveTo>
                  <a:lnTo>
                    <a:pt x="3228378" y="0"/>
                  </a:lnTo>
                  <a:lnTo>
                    <a:pt x="3228378" y="1637823"/>
                  </a:lnTo>
                  <a:lnTo>
                    <a:pt x="0" y="163782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3228378" cy="16854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757109" y="2006780"/>
            <a:ext cx="10753238" cy="502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PROBLEM</a:t>
            </a:r>
          </a:p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 TIME</a:t>
            </a:r>
          </a:p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Without PAIN</a:t>
            </a:r>
          </a:p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Even if RUBBISH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36417" y="2820812"/>
            <a:ext cx="5036931" cy="8037656"/>
          </a:xfrm>
          <a:custGeom>
            <a:avLst/>
            <a:gdLst/>
            <a:ahLst/>
            <a:cxnLst/>
            <a:rect r="r" b="b" t="t" l="l"/>
            <a:pathLst>
              <a:path h="8037656" w="5036931">
                <a:moveTo>
                  <a:pt x="0" y="0"/>
                </a:moveTo>
                <a:lnTo>
                  <a:pt x="5036931" y="0"/>
                </a:lnTo>
                <a:lnTo>
                  <a:pt x="5036931" y="8037656"/>
                </a:lnTo>
                <a:lnTo>
                  <a:pt x="0" y="8037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86894" y="2820812"/>
            <a:ext cx="4909302" cy="7670784"/>
          </a:xfrm>
          <a:custGeom>
            <a:avLst/>
            <a:gdLst/>
            <a:ahLst/>
            <a:cxnLst/>
            <a:rect r="r" b="b" t="t" l="l"/>
            <a:pathLst>
              <a:path h="7670784" w="4909302">
                <a:moveTo>
                  <a:pt x="0" y="0"/>
                </a:moveTo>
                <a:lnTo>
                  <a:pt x="4909302" y="0"/>
                </a:lnTo>
                <a:lnTo>
                  <a:pt x="4909302" y="7670784"/>
                </a:lnTo>
                <a:lnTo>
                  <a:pt x="0" y="7670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" y="102299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Books by Mike</a:t>
            </a: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…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0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8794" y="7156982"/>
            <a:ext cx="17205358" cy="1564986"/>
            <a:chOff x="0" y="0"/>
            <a:chExt cx="22940477" cy="20866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3909" y="33782"/>
              <a:ext cx="22872701" cy="2019046"/>
            </a:xfrm>
            <a:custGeom>
              <a:avLst/>
              <a:gdLst/>
              <a:ahLst/>
              <a:cxnLst/>
              <a:rect r="r" b="b" t="t" l="l"/>
              <a:pathLst>
                <a:path h="2019046" w="22872701">
                  <a:moveTo>
                    <a:pt x="0" y="336550"/>
                  </a:moveTo>
                  <a:cubicBezTo>
                    <a:pt x="0" y="150749"/>
                    <a:pt x="155194" y="0"/>
                    <a:pt x="346710" y="0"/>
                  </a:cubicBezTo>
                  <a:lnTo>
                    <a:pt x="22525990" y="0"/>
                  </a:lnTo>
                  <a:cubicBezTo>
                    <a:pt x="22717507" y="0"/>
                    <a:pt x="22872701" y="150622"/>
                    <a:pt x="22872701" y="336550"/>
                  </a:cubicBezTo>
                  <a:lnTo>
                    <a:pt x="22872701" y="1682496"/>
                  </a:lnTo>
                  <a:cubicBezTo>
                    <a:pt x="22872701" y="1868297"/>
                    <a:pt x="22717507" y="2019046"/>
                    <a:pt x="22525990" y="2019046"/>
                  </a:cubicBezTo>
                  <a:lnTo>
                    <a:pt x="346710" y="2019046"/>
                  </a:lnTo>
                  <a:cubicBezTo>
                    <a:pt x="155194" y="2019046"/>
                    <a:pt x="0" y="1868424"/>
                    <a:pt x="0" y="168249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940519" cy="2086610"/>
            </a:xfrm>
            <a:custGeom>
              <a:avLst/>
              <a:gdLst/>
              <a:ahLst/>
              <a:cxnLst/>
              <a:rect r="r" b="b" t="t" l="l"/>
              <a:pathLst>
                <a:path h="2086610" w="22940519">
                  <a:moveTo>
                    <a:pt x="0" y="370332"/>
                  </a:moveTo>
                  <a:cubicBezTo>
                    <a:pt x="0" y="164846"/>
                    <a:pt x="171323" y="0"/>
                    <a:pt x="380619" y="0"/>
                  </a:cubicBezTo>
                  <a:lnTo>
                    <a:pt x="22559899" y="0"/>
                  </a:lnTo>
                  <a:lnTo>
                    <a:pt x="22559899" y="33909"/>
                  </a:lnTo>
                  <a:lnTo>
                    <a:pt x="22559899" y="0"/>
                  </a:lnTo>
                  <a:cubicBezTo>
                    <a:pt x="22769195" y="0"/>
                    <a:pt x="22940519" y="164846"/>
                    <a:pt x="22940519" y="370332"/>
                  </a:cubicBezTo>
                  <a:lnTo>
                    <a:pt x="22906610" y="370332"/>
                  </a:lnTo>
                  <a:lnTo>
                    <a:pt x="22940519" y="370332"/>
                  </a:lnTo>
                  <a:lnTo>
                    <a:pt x="22940519" y="1716278"/>
                  </a:lnTo>
                  <a:lnTo>
                    <a:pt x="22906610" y="1716278"/>
                  </a:lnTo>
                  <a:lnTo>
                    <a:pt x="22940519" y="1716278"/>
                  </a:lnTo>
                  <a:cubicBezTo>
                    <a:pt x="22940519" y="1921764"/>
                    <a:pt x="22769195" y="2086610"/>
                    <a:pt x="22559899" y="2086610"/>
                  </a:cubicBezTo>
                  <a:lnTo>
                    <a:pt x="22559899" y="2052701"/>
                  </a:lnTo>
                  <a:lnTo>
                    <a:pt x="22559899" y="2086610"/>
                  </a:lnTo>
                  <a:lnTo>
                    <a:pt x="380619" y="2086610"/>
                  </a:lnTo>
                  <a:lnTo>
                    <a:pt x="380619" y="2052701"/>
                  </a:lnTo>
                  <a:lnTo>
                    <a:pt x="380619" y="2086610"/>
                  </a:lnTo>
                  <a:cubicBezTo>
                    <a:pt x="171323" y="2086610"/>
                    <a:pt x="0" y="1921764"/>
                    <a:pt x="0" y="1716278"/>
                  </a:cubicBezTo>
                  <a:lnTo>
                    <a:pt x="0" y="370332"/>
                  </a:lnTo>
                  <a:lnTo>
                    <a:pt x="33909" y="370332"/>
                  </a:lnTo>
                  <a:lnTo>
                    <a:pt x="0" y="370332"/>
                  </a:lnTo>
                  <a:moveTo>
                    <a:pt x="67691" y="370332"/>
                  </a:moveTo>
                  <a:lnTo>
                    <a:pt x="67691" y="1716278"/>
                  </a:lnTo>
                  <a:lnTo>
                    <a:pt x="33909" y="1716278"/>
                  </a:lnTo>
                  <a:lnTo>
                    <a:pt x="67691" y="1716278"/>
                  </a:lnTo>
                  <a:cubicBezTo>
                    <a:pt x="67691" y="1882521"/>
                    <a:pt x="206756" y="2018919"/>
                    <a:pt x="380619" y="2018919"/>
                  </a:cubicBezTo>
                  <a:lnTo>
                    <a:pt x="22559899" y="2018919"/>
                  </a:lnTo>
                  <a:cubicBezTo>
                    <a:pt x="22733636" y="2018919"/>
                    <a:pt x="22872827" y="1882521"/>
                    <a:pt x="22872827" y="1716278"/>
                  </a:cubicBezTo>
                  <a:lnTo>
                    <a:pt x="22872827" y="370332"/>
                  </a:lnTo>
                  <a:cubicBezTo>
                    <a:pt x="22872827" y="204089"/>
                    <a:pt x="22733763" y="67691"/>
                    <a:pt x="22559899" y="67691"/>
                  </a:cubicBezTo>
                  <a:lnTo>
                    <a:pt x="380619" y="67691"/>
                  </a:lnTo>
                  <a:lnTo>
                    <a:pt x="380619" y="33909"/>
                  </a:lnTo>
                  <a:lnTo>
                    <a:pt x="380619" y="67691"/>
                  </a:lnTo>
                  <a:cubicBezTo>
                    <a:pt x="206883" y="67691"/>
                    <a:pt x="67691" y="204216"/>
                    <a:pt x="67691" y="37033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541034" y="2122342"/>
            <a:ext cx="3205357" cy="4379747"/>
            <a:chOff x="0" y="0"/>
            <a:chExt cx="844209" cy="11535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4209" cy="1153514"/>
            </a:xfrm>
            <a:custGeom>
              <a:avLst/>
              <a:gdLst/>
              <a:ahLst/>
              <a:cxnLst/>
              <a:rect r="r" b="b" t="t" l="l"/>
              <a:pathLst>
                <a:path h="1153514" w="844209">
                  <a:moveTo>
                    <a:pt x="0" y="0"/>
                  </a:moveTo>
                  <a:lnTo>
                    <a:pt x="844209" y="0"/>
                  </a:lnTo>
                  <a:lnTo>
                    <a:pt x="844209" y="1153514"/>
                  </a:lnTo>
                  <a:lnTo>
                    <a:pt x="0" y="11535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44209" cy="1201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124275" y="7482537"/>
            <a:ext cx="10038876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Started Now: </a:t>
            </a:r>
            <a:r>
              <a:rPr lang="en-US" b="true" sz="4800" u="sng">
                <a:solidFill>
                  <a:srgbClr val="188DF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 tooltip="https://mikemartin.uk"/>
              </a:rPr>
              <a:t>www.mikemartin.uk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152" y="264967"/>
            <a:ext cx="18105122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0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52916" y="9409664"/>
            <a:ext cx="11536452" cy="726574"/>
            <a:chOff x="0" y="0"/>
            <a:chExt cx="15381936" cy="9687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3782" y="33909"/>
              <a:ext cx="15314295" cy="900938"/>
            </a:xfrm>
            <a:custGeom>
              <a:avLst/>
              <a:gdLst/>
              <a:ahLst/>
              <a:cxnLst/>
              <a:rect r="r" b="b" t="t" l="l"/>
              <a:pathLst>
                <a:path h="900938" w="15314295">
                  <a:moveTo>
                    <a:pt x="127" y="150114"/>
                  </a:moveTo>
                  <a:cubicBezTo>
                    <a:pt x="127" y="67183"/>
                    <a:pt x="72136" y="0"/>
                    <a:pt x="160909" y="0"/>
                  </a:cubicBezTo>
                  <a:lnTo>
                    <a:pt x="15153513" y="0"/>
                  </a:lnTo>
                  <a:cubicBezTo>
                    <a:pt x="15242286" y="0"/>
                    <a:pt x="15314295" y="67183"/>
                    <a:pt x="15314295" y="150114"/>
                  </a:cubicBezTo>
                  <a:lnTo>
                    <a:pt x="15314295" y="750824"/>
                  </a:lnTo>
                  <a:cubicBezTo>
                    <a:pt x="15314295" y="833755"/>
                    <a:pt x="15242286" y="900938"/>
                    <a:pt x="15153513" y="900938"/>
                  </a:cubicBezTo>
                  <a:lnTo>
                    <a:pt x="160782" y="900938"/>
                  </a:lnTo>
                  <a:cubicBezTo>
                    <a:pt x="72009" y="900938"/>
                    <a:pt x="0" y="833755"/>
                    <a:pt x="0" y="7508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381858" cy="968756"/>
            </a:xfrm>
            <a:custGeom>
              <a:avLst/>
              <a:gdLst/>
              <a:ahLst/>
              <a:cxnLst/>
              <a:rect r="r" b="b" t="t" l="l"/>
              <a:pathLst>
                <a:path h="968756" w="15381858">
                  <a:moveTo>
                    <a:pt x="0" y="184023"/>
                  </a:moveTo>
                  <a:cubicBezTo>
                    <a:pt x="0" y="80264"/>
                    <a:pt x="89281" y="0"/>
                    <a:pt x="194564" y="0"/>
                  </a:cubicBezTo>
                  <a:lnTo>
                    <a:pt x="15187295" y="0"/>
                  </a:lnTo>
                  <a:lnTo>
                    <a:pt x="15187295" y="33909"/>
                  </a:lnTo>
                  <a:lnTo>
                    <a:pt x="15187295" y="0"/>
                  </a:lnTo>
                  <a:cubicBezTo>
                    <a:pt x="15292578" y="0"/>
                    <a:pt x="15381858" y="80264"/>
                    <a:pt x="15381858" y="184023"/>
                  </a:cubicBezTo>
                  <a:lnTo>
                    <a:pt x="15347950" y="184023"/>
                  </a:lnTo>
                  <a:lnTo>
                    <a:pt x="15381858" y="184023"/>
                  </a:lnTo>
                  <a:lnTo>
                    <a:pt x="15381858" y="784733"/>
                  </a:lnTo>
                  <a:lnTo>
                    <a:pt x="15347950" y="784733"/>
                  </a:lnTo>
                  <a:lnTo>
                    <a:pt x="15381858" y="784733"/>
                  </a:lnTo>
                  <a:cubicBezTo>
                    <a:pt x="15381858" y="888492"/>
                    <a:pt x="15292578" y="968756"/>
                    <a:pt x="15187295" y="968756"/>
                  </a:cubicBezTo>
                  <a:lnTo>
                    <a:pt x="15187295" y="934847"/>
                  </a:lnTo>
                  <a:lnTo>
                    <a:pt x="15187295" y="968756"/>
                  </a:lnTo>
                  <a:lnTo>
                    <a:pt x="194564" y="968756"/>
                  </a:lnTo>
                  <a:lnTo>
                    <a:pt x="194564" y="934847"/>
                  </a:lnTo>
                  <a:lnTo>
                    <a:pt x="194564" y="968756"/>
                  </a:lnTo>
                  <a:cubicBezTo>
                    <a:pt x="89281" y="968756"/>
                    <a:pt x="0" y="888492"/>
                    <a:pt x="0" y="784733"/>
                  </a:cubicBezTo>
                  <a:lnTo>
                    <a:pt x="0" y="184023"/>
                  </a:lnTo>
                  <a:lnTo>
                    <a:pt x="33909" y="184023"/>
                  </a:lnTo>
                  <a:lnTo>
                    <a:pt x="0" y="184023"/>
                  </a:lnTo>
                  <a:moveTo>
                    <a:pt x="67691" y="184023"/>
                  </a:moveTo>
                  <a:lnTo>
                    <a:pt x="67691" y="784733"/>
                  </a:lnTo>
                  <a:lnTo>
                    <a:pt x="33909" y="784733"/>
                  </a:lnTo>
                  <a:lnTo>
                    <a:pt x="67691" y="784733"/>
                  </a:lnTo>
                  <a:cubicBezTo>
                    <a:pt x="67691" y="846836"/>
                    <a:pt x="122301" y="901065"/>
                    <a:pt x="194564" y="901065"/>
                  </a:cubicBezTo>
                  <a:lnTo>
                    <a:pt x="15187295" y="901065"/>
                  </a:lnTo>
                  <a:cubicBezTo>
                    <a:pt x="15259558" y="901065"/>
                    <a:pt x="15314168" y="846836"/>
                    <a:pt x="15314168" y="784733"/>
                  </a:cubicBezTo>
                  <a:lnTo>
                    <a:pt x="15314168" y="184023"/>
                  </a:lnTo>
                  <a:cubicBezTo>
                    <a:pt x="15314168" y="121920"/>
                    <a:pt x="15259558" y="67691"/>
                    <a:pt x="15187295" y="67691"/>
                  </a:cubicBezTo>
                  <a:lnTo>
                    <a:pt x="194564" y="67691"/>
                  </a:lnTo>
                  <a:lnTo>
                    <a:pt x="194564" y="33909"/>
                  </a:lnTo>
                  <a:lnTo>
                    <a:pt x="194564" y="67691"/>
                  </a:lnTo>
                  <a:cubicBezTo>
                    <a:pt x="122301" y="67691"/>
                    <a:pt x="67691" y="121920"/>
                    <a:pt x="67691" y="18402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6807388" y="9319719"/>
            <a:ext cx="4648726" cy="792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true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Still Have Questions…?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824636" y="9524602"/>
            <a:ext cx="5689806" cy="427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Email us at </a:t>
            </a:r>
            <a:r>
              <a:rPr lang="en-US" sz="2799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3" tooltip="mailto:support@clickfunnels.com"/>
              </a:rPr>
              <a:t>support@yoursite.com</a:t>
            </a: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306129" y="3029346"/>
            <a:ext cx="7472851" cy="6922734"/>
          </a:xfrm>
          <a:custGeom>
            <a:avLst/>
            <a:gdLst/>
            <a:ahLst/>
            <a:cxnLst/>
            <a:rect r="r" b="b" t="t" l="l"/>
            <a:pathLst>
              <a:path h="6922734" w="7472851">
                <a:moveTo>
                  <a:pt x="7472851" y="0"/>
                </a:moveTo>
                <a:lnTo>
                  <a:pt x="0" y="0"/>
                </a:lnTo>
                <a:lnTo>
                  <a:pt x="0" y="6922734"/>
                </a:lnTo>
                <a:lnTo>
                  <a:pt x="7472851" y="6922734"/>
                </a:lnTo>
                <a:lnTo>
                  <a:pt x="7472851" y="0"/>
                </a:lnTo>
                <a:close/>
              </a:path>
            </a:pathLst>
          </a:custGeom>
          <a:blipFill>
            <a:blip r:embed="rId4"/>
            <a:stretch>
              <a:fillRect l="-12623" t="-75417" r="-15174" b="-4472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28960" y="4262111"/>
            <a:ext cx="7207815" cy="3616604"/>
          </a:xfrm>
          <a:custGeom>
            <a:avLst/>
            <a:gdLst/>
            <a:ahLst/>
            <a:cxnLst/>
            <a:rect r="r" b="b" t="t" l="l"/>
            <a:pathLst>
              <a:path h="3616604" w="7207815">
                <a:moveTo>
                  <a:pt x="0" y="0"/>
                </a:moveTo>
                <a:lnTo>
                  <a:pt x="7207815" y="0"/>
                </a:lnTo>
                <a:lnTo>
                  <a:pt x="7207815" y="3616604"/>
                </a:lnTo>
                <a:lnTo>
                  <a:pt x="0" y="36166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88" t="0" r="-58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628960" y="3043480"/>
            <a:ext cx="6954268" cy="1382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5"/>
              </a:lnSpc>
            </a:pPr>
            <a:r>
              <a:rPr lang="en-US" b="true" sz="7304" u="sng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Questions: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807388" y="8078740"/>
            <a:ext cx="11281980" cy="881876"/>
            <a:chOff x="0" y="0"/>
            <a:chExt cx="15042640" cy="117583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3522183" cy="1175835"/>
              <a:chOff x="0" y="0"/>
              <a:chExt cx="13522183" cy="11758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31042" y="33909"/>
                <a:ext cx="13460183" cy="1108075"/>
              </a:xfrm>
              <a:custGeom>
                <a:avLst/>
                <a:gdLst/>
                <a:ahLst/>
                <a:cxnLst/>
                <a:rect r="r" b="b" t="t" l="l"/>
                <a:pathLst>
                  <a:path h="1108075" w="13460183">
                    <a:moveTo>
                      <a:pt x="0" y="184658"/>
                    </a:moveTo>
                    <a:cubicBezTo>
                      <a:pt x="0" y="82677"/>
                      <a:pt x="79988" y="0"/>
                      <a:pt x="178578" y="0"/>
                    </a:cubicBezTo>
                    <a:lnTo>
                      <a:pt x="13281606" y="0"/>
                    </a:lnTo>
                    <a:cubicBezTo>
                      <a:pt x="13380195" y="0"/>
                      <a:pt x="13460183" y="82677"/>
                      <a:pt x="13460183" y="184658"/>
                    </a:cubicBezTo>
                    <a:lnTo>
                      <a:pt x="13460183" y="923417"/>
                    </a:lnTo>
                    <a:cubicBezTo>
                      <a:pt x="13460183" y="1025398"/>
                      <a:pt x="13380195" y="1108075"/>
                      <a:pt x="13281606" y="1108075"/>
                    </a:cubicBezTo>
                    <a:lnTo>
                      <a:pt x="178578" y="1108075"/>
                    </a:lnTo>
                    <a:cubicBezTo>
                      <a:pt x="79988" y="1108075"/>
                      <a:pt x="0" y="1025398"/>
                      <a:pt x="0" y="92341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3522275" cy="1175893"/>
              </a:xfrm>
              <a:custGeom>
                <a:avLst/>
                <a:gdLst/>
                <a:ahLst/>
                <a:cxnLst/>
                <a:rect r="r" b="b" t="t" l="l"/>
                <a:pathLst>
                  <a:path h="1175893" w="13522275">
                    <a:moveTo>
                      <a:pt x="0" y="218567"/>
                    </a:moveTo>
                    <a:cubicBezTo>
                      <a:pt x="0" y="96139"/>
                      <a:pt x="95451" y="0"/>
                      <a:pt x="209620" y="0"/>
                    </a:cubicBezTo>
                    <a:lnTo>
                      <a:pt x="13312648" y="0"/>
                    </a:lnTo>
                    <a:lnTo>
                      <a:pt x="13312648" y="33909"/>
                    </a:lnTo>
                    <a:lnTo>
                      <a:pt x="13312648" y="0"/>
                    </a:lnTo>
                    <a:cubicBezTo>
                      <a:pt x="13426816" y="0"/>
                      <a:pt x="13522275" y="96139"/>
                      <a:pt x="13522275" y="218567"/>
                    </a:cubicBezTo>
                    <a:lnTo>
                      <a:pt x="13491225" y="218567"/>
                    </a:lnTo>
                    <a:lnTo>
                      <a:pt x="13522275" y="218567"/>
                    </a:lnTo>
                    <a:lnTo>
                      <a:pt x="13522275" y="957326"/>
                    </a:lnTo>
                    <a:lnTo>
                      <a:pt x="13491225" y="957326"/>
                    </a:lnTo>
                    <a:lnTo>
                      <a:pt x="13522275" y="957326"/>
                    </a:lnTo>
                    <a:cubicBezTo>
                      <a:pt x="13522275" y="1079754"/>
                      <a:pt x="13426816" y="1175893"/>
                      <a:pt x="13312648" y="1175893"/>
                    </a:cubicBezTo>
                    <a:lnTo>
                      <a:pt x="13312648" y="1141984"/>
                    </a:lnTo>
                    <a:lnTo>
                      <a:pt x="13312648" y="1175893"/>
                    </a:lnTo>
                    <a:lnTo>
                      <a:pt x="209620" y="1175893"/>
                    </a:lnTo>
                    <a:lnTo>
                      <a:pt x="209620" y="1141984"/>
                    </a:lnTo>
                    <a:lnTo>
                      <a:pt x="209620" y="1175893"/>
                    </a:lnTo>
                    <a:cubicBezTo>
                      <a:pt x="95451" y="1175893"/>
                      <a:pt x="0" y="1079754"/>
                      <a:pt x="0" y="957326"/>
                    </a:cubicBezTo>
                    <a:lnTo>
                      <a:pt x="0" y="218567"/>
                    </a:lnTo>
                    <a:lnTo>
                      <a:pt x="31042" y="218567"/>
                    </a:lnTo>
                    <a:lnTo>
                      <a:pt x="0" y="218567"/>
                    </a:lnTo>
                    <a:moveTo>
                      <a:pt x="61967" y="218567"/>
                    </a:moveTo>
                    <a:lnTo>
                      <a:pt x="61967" y="957326"/>
                    </a:lnTo>
                    <a:lnTo>
                      <a:pt x="31042" y="957326"/>
                    </a:lnTo>
                    <a:lnTo>
                      <a:pt x="61967" y="957326"/>
                    </a:lnTo>
                    <a:cubicBezTo>
                      <a:pt x="61967" y="1038860"/>
                      <a:pt x="126376" y="1108202"/>
                      <a:pt x="209503" y="1108202"/>
                    </a:cubicBezTo>
                    <a:lnTo>
                      <a:pt x="13312648" y="1108202"/>
                    </a:lnTo>
                    <a:cubicBezTo>
                      <a:pt x="13395775" y="1108202"/>
                      <a:pt x="13460183" y="1038987"/>
                      <a:pt x="13460183" y="957326"/>
                    </a:cubicBezTo>
                    <a:lnTo>
                      <a:pt x="13460183" y="218567"/>
                    </a:lnTo>
                    <a:cubicBezTo>
                      <a:pt x="13460183" y="137033"/>
                      <a:pt x="13395775" y="67691"/>
                      <a:pt x="13312648" y="67691"/>
                    </a:cubicBezTo>
                    <a:lnTo>
                      <a:pt x="209620" y="67691"/>
                    </a:lnTo>
                    <a:lnTo>
                      <a:pt x="209620" y="33909"/>
                    </a:lnTo>
                    <a:lnTo>
                      <a:pt x="209620" y="67691"/>
                    </a:lnTo>
                    <a:cubicBezTo>
                      <a:pt x="126493" y="67691"/>
                      <a:pt x="62084" y="136906"/>
                      <a:pt x="62084" y="21856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723761" y="-32216"/>
              <a:ext cx="14318879" cy="876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00"/>
                </a:lnSpc>
              </a:pPr>
              <a:r>
                <a:rPr lang="en-US" sz="40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Get Started Now: </a:t>
              </a:r>
              <a:r>
                <a:rPr lang="en-US" b="true" sz="4000" u="sng">
                  <a:solidFill>
                    <a:srgbClr val="188DFB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9" tooltip="https://mikemartin.uk"/>
                </a:rPr>
                <a:t>www.mikemartin.uk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3222641" y="-161925"/>
            <a:ext cx="11856718" cy="1486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Started NOW For Just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208641" y="383262"/>
            <a:ext cx="11856718" cy="303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20"/>
              </a:lnSpc>
            </a:pPr>
            <a:r>
              <a:rPr lang="en-US" sz="176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$ Today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36417" y="2820812"/>
            <a:ext cx="5036931" cy="8037656"/>
          </a:xfrm>
          <a:custGeom>
            <a:avLst/>
            <a:gdLst/>
            <a:ahLst/>
            <a:cxnLst/>
            <a:rect r="r" b="b" t="t" l="l"/>
            <a:pathLst>
              <a:path h="8037656" w="5036931">
                <a:moveTo>
                  <a:pt x="0" y="0"/>
                </a:moveTo>
                <a:lnTo>
                  <a:pt x="5036931" y="0"/>
                </a:lnTo>
                <a:lnTo>
                  <a:pt x="5036931" y="8037656"/>
                </a:lnTo>
                <a:lnTo>
                  <a:pt x="0" y="8037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59265" y="2721650"/>
            <a:ext cx="5036931" cy="8032315"/>
          </a:xfrm>
          <a:custGeom>
            <a:avLst/>
            <a:gdLst/>
            <a:ahLst/>
            <a:cxnLst/>
            <a:rect r="r" b="b" t="t" l="l"/>
            <a:pathLst>
              <a:path h="8032315" w="5036931">
                <a:moveTo>
                  <a:pt x="0" y="0"/>
                </a:moveTo>
                <a:lnTo>
                  <a:pt x="5036931" y="0"/>
                </a:lnTo>
                <a:lnTo>
                  <a:pt x="5036931" y="8032315"/>
                </a:lnTo>
                <a:lnTo>
                  <a:pt x="0" y="8032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" y="102299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Books by Mike</a:t>
            </a: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…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36417" y="2820812"/>
            <a:ext cx="5036931" cy="8037656"/>
          </a:xfrm>
          <a:custGeom>
            <a:avLst/>
            <a:gdLst/>
            <a:ahLst/>
            <a:cxnLst/>
            <a:rect r="r" b="b" t="t" l="l"/>
            <a:pathLst>
              <a:path h="8037656" w="5036931">
                <a:moveTo>
                  <a:pt x="0" y="0"/>
                </a:moveTo>
                <a:lnTo>
                  <a:pt x="5036931" y="0"/>
                </a:lnTo>
                <a:lnTo>
                  <a:pt x="5036931" y="8037656"/>
                </a:lnTo>
                <a:lnTo>
                  <a:pt x="0" y="8037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86894" y="2820812"/>
            <a:ext cx="4909302" cy="7833992"/>
          </a:xfrm>
          <a:custGeom>
            <a:avLst/>
            <a:gdLst/>
            <a:ahLst/>
            <a:cxnLst/>
            <a:rect r="r" b="b" t="t" l="l"/>
            <a:pathLst>
              <a:path h="7833992" w="4909302">
                <a:moveTo>
                  <a:pt x="0" y="0"/>
                </a:moveTo>
                <a:lnTo>
                  <a:pt x="4909302" y="0"/>
                </a:lnTo>
                <a:lnTo>
                  <a:pt x="4909302" y="7833992"/>
                </a:lnTo>
                <a:lnTo>
                  <a:pt x="0" y="7833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440" y="102299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Books by Mike</a:t>
            </a: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…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78639" y="2327677"/>
            <a:ext cx="6730723" cy="8727031"/>
          </a:xfrm>
          <a:custGeom>
            <a:avLst/>
            <a:gdLst/>
            <a:ahLst/>
            <a:cxnLst/>
            <a:rect r="r" b="b" t="t" l="l"/>
            <a:pathLst>
              <a:path h="8727031" w="6730723">
                <a:moveTo>
                  <a:pt x="0" y="0"/>
                </a:moveTo>
                <a:lnTo>
                  <a:pt x="6730722" y="0"/>
                </a:lnTo>
                <a:lnTo>
                  <a:pt x="6730722" y="8727031"/>
                </a:lnTo>
                <a:lnTo>
                  <a:pt x="0" y="8727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" y="102299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Books by Mike</a:t>
            </a: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…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Testimonials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91870" y="1973913"/>
            <a:ext cx="16253460" cy="646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wanted to achieve this (what your prospect wants)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tried by doing this (how your prospect is likely trying)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failed because of this (why your prospect is failing and came to the sales presentation)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thought all hope was lost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Then they discovered this (your new way)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found success 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Their life now looks like this (how your prospect wants their life to look)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Social proof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040" y="202263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Testimonial Script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Backstory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5840" y="2350772"/>
            <a:ext cx="16253460" cy="626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85850" indent="-54292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I wanted to achieve this (what your prospect wants)</a:t>
            </a:r>
          </a:p>
          <a:p>
            <a:pPr algn="l" marL="1085850" indent="-54292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I tried by doing this (how your prospect is likely trying)</a:t>
            </a:r>
          </a:p>
          <a:p>
            <a:pPr algn="l" marL="1085850" indent="-54292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I failed because of this (why they are likely failing)</a:t>
            </a:r>
          </a:p>
          <a:p>
            <a:pPr algn="l" marL="1085850" indent="-54292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I thought all hope was lost</a:t>
            </a:r>
          </a:p>
          <a:p>
            <a:pPr algn="l" marL="1085850" indent="-54292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Then I discovered this (you, your company, product or service</a:t>
            </a:r>
          </a:p>
          <a:p>
            <a:pPr algn="l" marL="1085850" indent="-54292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I started doing it a new way (new way)</a:t>
            </a:r>
          </a:p>
          <a:p>
            <a:pPr algn="l" marL="1085850" indent="-54292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I found success </a:t>
            </a:r>
          </a:p>
          <a:p>
            <a:pPr algn="l" marL="1085850" indent="-54292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My life now looks like this (how your prospect wants their life to look)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040" y="202263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Backstory Script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will we cover today?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cf-logo-horizontal.png"/>
          <p:cNvSpPr/>
          <p:nvPr/>
        </p:nvSpPr>
        <p:spPr>
          <a:xfrm flipH="false" flipV="false" rot="0">
            <a:off x="13592432" y="9278240"/>
            <a:ext cx="4572000" cy="885192"/>
          </a:xfrm>
          <a:custGeom>
            <a:avLst/>
            <a:gdLst/>
            <a:ahLst/>
            <a:cxnLst/>
            <a:rect r="r" b="b" t="t" l="l"/>
            <a:pathLst>
              <a:path h="885192" w="4572000">
                <a:moveTo>
                  <a:pt x="0" y="0"/>
                </a:moveTo>
                <a:lnTo>
                  <a:pt x="4572000" y="0"/>
                </a:lnTo>
                <a:lnTo>
                  <a:pt x="4572000" y="885192"/>
                </a:lnTo>
                <a:lnTo>
                  <a:pt x="0" y="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040" y="24148"/>
            <a:ext cx="18105122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b="true" sz="12000" u="sng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1,2,3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5466" y="2067345"/>
            <a:ext cx="18101094" cy="677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Who is this for?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One - Situation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Will it work for me?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281207"/>
            <a:ext cx="16230600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34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Show people who have already been successful doing this in your ideal prospects niche or obscure niches.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040" y="202263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Transformation Script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25983" y="3857625"/>
            <a:ext cx="2923131" cy="248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Character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Scene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Situation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Desire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630264" y="3857625"/>
            <a:ext cx="3027471" cy="248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5"/>
              </a:lnSpc>
            </a:pPr>
            <a:r>
              <a:rPr lang="en-US" sz="3996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Conflict</a:t>
            </a:r>
          </a:p>
          <a:p>
            <a:pPr algn="l" marL="862756" indent="-431378" lvl="1">
              <a:lnSpc>
                <a:spcPts val="4795"/>
              </a:lnSpc>
              <a:buFont typeface="Arial"/>
              <a:buChar char="•"/>
            </a:pPr>
            <a:r>
              <a:rPr lang="en-US" sz="3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Strategy</a:t>
            </a:r>
          </a:p>
          <a:p>
            <a:pPr algn="l" marL="862756" indent="-431378" lvl="1">
              <a:lnSpc>
                <a:spcPts val="4795"/>
              </a:lnSpc>
              <a:buFont typeface="Arial"/>
              <a:buChar char="•"/>
            </a:pPr>
            <a:r>
              <a:rPr lang="en-US" sz="3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Failure</a:t>
            </a:r>
          </a:p>
          <a:p>
            <a:pPr algn="l" marL="862756" indent="-431378" lvl="1">
              <a:lnSpc>
                <a:spcPts val="4795"/>
              </a:lnSpc>
              <a:buFont typeface="Arial"/>
              <a:buChar char="•"/>
            </a:pPr>
            <a:r>
              <a:rPr lang="en-US" sz="3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Hopeless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38886" y="3857625"/>
            <a:ext cx="4014337" cy="308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Conclusion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Breakthrough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Strategy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Success</a:t>
            </a: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Future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Multiple Testimonials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91870" y="1973913"/>
            <a:ext cx="16253460" cy="646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wanted to achieve this (what your prospect wants)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tried by doing this (how your prospect is likely trying)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failed because of this (why your prospect is failing and came to the sales presentation)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thought all hope was lost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Then they discovered this (your new way)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found success 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Their life now looks like this (how your prospect wants their life to look)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Social proof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040" y="202263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Testimonial Script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Two - Ability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3409950"/>
            <a:ext cx="14619185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Have I got the ability to do it?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078211"/>
            <a:ext cx="16230600" cy="311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8650" indent="-539325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Why is what you're going to show them important?</a:t>
            </a:r>
          </a:p>
          <a:p>
            <a:pPr algn="l" marL="1078650" indent="-539325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What will their future look like with this in place?</a:t>
            </a:r>
          </a:p>
          <a:p>
            <a:pPr algn="l" marL="1078650" indent="-539325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What 3 to 5 step process do they need to do?</a:t>
            </a:r>
          </a:p>
          <a:p>
            <a:pPr algn="l" marL="1078652" indent="-539326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Would you feel stupid doing this any other way?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040" y="202263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Step by Step Script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5494520"/>
            <a:ext cx="16230600" cy="263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IMPORTANT</a:t>
            </a:r>
          </a:p>
          <a:p>
            <a:pPr algn="ctr">
              <a:lnSpc>
                <a:spcPts val="3600"/>
              </a:lnSpc>
            </a:pPr>
            <a:r>
              <a:rPr lang="en-US" sz="30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Show them the steps in the process, (an outline) not how to do it, this will be provided after they pay for your product, service, coaching, training.</a:t>
            </a:r>
          </a:p>
          <a:p>
            <a:pPr algn="ctr">
              <a:lnSpc>
                <a:spcPts val="3600"/>
              </a:lnSpc>
            </a:pPr>
          </a:p>
          <a:p>
            <a:pPr algn="ctr">
              <a:lnSpc>
                <a:spcPts val="3120"/>
              </a:lnSpc>
            </a:pPr>
            <a:r>
              <a:rPr lang="en-US" sz="2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(The idea here is to show them the roadmap of how they get from where they are to where they want to be)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3409950"/>
            <a:ext cx="14619185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Why is what you're going to show them important?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3409950"/>
            <a:ext cx="14619185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will their future look like with this in place?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3409950"/>
            <a:ext cx="14619185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will they no longer need to worry about?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3409950"/>
            <a:ext cx="14619185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3 to 5 step process do they need to do?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3409950"/>
            <a:ext cx="14619185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Would you feel stupid doing this any other way?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Multiple Testimonials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91870" y="1973913"/>
            <a:ext cx="16253460" cy="646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wanted to achieve this (what your prospect wants)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tried by doing this (how your prospect is likely trying)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failed because of this (why your prospect is failing and came to the sales presentation)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thought all hope was lost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Then they discovered this (your new way)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found success 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Their life now looks like this (how your prospect wants their life to look)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Social proof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040" y="202263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Testimonial Script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Section Three - Objections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3409950"/>
            <a:ext cx="14619185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Will something or someone stop me?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 to 5 common objections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10 to 20 objection-killers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Multiple Testimonials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91870" y="1973913"/>
            <a:ext cx="16253460" cy="646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wanted to achieve this (what your prospect wants)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tried by doing this (how your prospect is likely trying)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failed because of this (why your prospect is failing and came to the sales presentation)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thought all hope was lost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Then they discovered this (your new way)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They found success 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Their life now looks like this (how your prospect wants their life to look)</a:t>
            </a:r>
          </a:p>
          <a:p>
            <a:pPr algn="l" marL="1013453" indent="-506726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Social proof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040" y="202263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Testimonial Script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3409950"/>
            <a:ext cx="14619185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will they be able to do after today?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60-Second Overview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Commitment Questions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Two Choices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Close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Offer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Bonuses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Value Price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If/All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Deal Price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Effort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2652713"/>
            <a:ext cx="14619185" cy="476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Why should they care about what you have to say?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Cost to Not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Guarantee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Urgency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Scarcity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Objections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-212426"/>
            <a:ext cx="14619185" cy="956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0"/>
              </a:lnSpc>
            </a:pPr>
            <a:r>
              <a:rPr lang="en-US" sz="200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SLIDE TEMPLATES &gt;&gt;&gt;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36" y="3566615"/>
            <a:ext cx="18105122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5840" y="2341247"/>
            <a:ext cx="12705882" cy="693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05552" indent="-602776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205552" indent="-602776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205552" indent="-602776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205552" indent="-602776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205552" indent="-602776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205552" indent="-602776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205551" indent="-602776" lvl="1">
              <a:lnSpc>
                <a:spcPts val="5995"/>
              </a:lnSpc>
              <a:buFont typeface="Arial"/>
              <a:buChar char="•"/>
            </a:pPr>
            <a:r>
              <a:rPr lang="en-US" sz="499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>
              <a:lnSpc>
                <a:spcPts val="5995"/>
              </a:lnSpc>
            </a:pPr>
          </a:p>
          <a:p>
            <a:pPr algn="l">
              <a:lnSpc>
                <a:spcPts val="5995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66040" y="202263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983503"/>
            <a:ext cx="14603202" cy="6580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9179" indent="-519590" lvl="1">
              <a:lnSpc>
                <a:spcPts val="5167"/>
              </a:lnSpc>
              <a:buFont typeface="Arial"/>
              <a:buChar char="•"/>
            </a:pPr>
            <a:r>
              <a:rPr lang="en-US" sz="43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039179" indent="-519590" lvl="1">
              <a:lnSpc>
                <a:spcPts val="5167"/>
              </a:lnSpc>
              <a:buFont typeface="Arial"/>
              <a:buChar char="•"/>
            </a:pPr>
            <a:r>
              <a:rPr lang="en-US" sz="43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039179" indent="-519590" lvl="1">
              <a:lnSpc>
                <a:spcPts val="5167"/>
              </a:lnSpc>
              <a:buFont typeface="Arial"/>
              <a:buChar char="•"/>
            </a:pPr>
            <a:r>
              <a:rPr lang="en-US" sz="43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039179" indent="-519590" lvl="1">
              <a:lnSpc>
                <a:spcPts val="5167"/>
              </a:lnSpc>
              <a:buFont typeface="Arial"/>
              <a:buChar char="•"/>
            </a:pPr>
            <a:r>
              <a:rPr lang="en-US" sz="43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039179" indent="-519590" lvl="1">
              <a:lnSpc>
                <a:spcPts val="5167"/>
              </a:lnSpc>
              <a:buFont typeface="Arial"/>
              <a:buChar char="•"/>
            </a:pPr>
            <a:r>
              <a:rPr lang="en-US" sz="43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039179" indent="-519590" lvl="1">
              <a:lnSpc>
                <a:spcPts val="5167"/>
              </a:lnSpc>
              <a:buFont typeface="Arial"/>
              <a:buChar char="•"/>
            </a:pPr>
            <a:r>
              <a:rPr lang="en-US" sz="43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039179" indent="-519590" lvl="1">
              <a:lnSpc>
                <a:spcPts val="5167"/>
              </a:lnSpc>
              <a:buFont typeface="Arial"/>
              <a:buChar char="•"/>
            </a:pPr>
            <a:r>
              <a:rPr lang="en-US" sz="43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039179" indent="-519590" lvl="1">
              <a:lnSpc>
                <a:spcPts val="5167"/>
              </a:lnSpc>
              <a:buFont typeface="Arial"/>
              <a:buChar char="•"/>
            </a:pPr>
            <a:r>
              <a:rPr lang="en-US" sz="43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039179" indent="-519590" lvl="1">
              <a:lnSpc>
                <a:spcPts val="5167"/>
              </a:lnSpc>
              <a:buFont typeface="Arial"/>
              <a:buChar char="•"/>
            </a:pPr>
            <a:r>
              <a:rPr lang="en-US" sz="43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>
              <a:lnSpc>
                <a:spcPts val="5167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91440" y="246620"/>
            <a:ext cx="18105122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4167187"/>
            <a:ext cx="14619185" cy="173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Will they use it?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4882" y="1720358"/>
            <a:ext cx="17738230" cy="652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09980" indent="-554990" lvl="1">
              <a:lnSpc>
                <a:spcPts val="5520"/>
              </a:lnSpc>
              <a:buFont typeface="Arial"/>
              <a:buChar char="•"/>
            </a:pPr>
            <a:r>
              <a:rPr lang="en-US" b="true" sz="4600" u="sng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  <a:r>
              <a:rPr lang="en-US" b="true" sz="4600" u="sng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</a:t>
            </a:r>
            <a:r>
              <a:rPr lang="en-US" b="true" sz="4600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  <a:p>
            <a:pPr algn="l" marL="1158240" indent="-579120" lvl="1">
              <a:lnSpc>
                <a:spcPts val="5759"/>
              </a:lnSpc>
            </a:pPr>
            <a:r>
              <a:rPr lang="en-US" b="true" sz="48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RUBBISH.</a:t>
            </a:r>
          </a:p>
          <a:p>
            <a:pPr algn="l" marL="1109980" indent="-554990" lvl="1">
              <a:lnSpc>
                <a:spcPts val="5520"/>
              </a:lnSpc>
              <a:buFont typeface="Arial"/>
              <a:buChar char="•"/>
            </a:pPr>
            <a:r>
              <a:rPr lang="en-US" b="true" sz="4600" u="sng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  <a:r>
              <a:rPr lang="en-US" b="true" sz="4600" u="sng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</a:t>
            </a:r>
          </a:p>
          <a:p>
            <a:pPr algn="l" marL="1158240" indent="-579120" lvl="1">
              <a:lnSpc>
                <a:spcPts val="5759"/>
              </a:lnSpc>
            </a:pPr>
            <a:r>
              <a:rPr lang="en-US" b="true" sz="4800">
                <a:solidFill>
                  <a:srgbClr val="2A3A4C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RUBBISH.</a:t>
            </a:r>
          </a:p>
          <a:p>
            <a:pPr algn="l" marL="1109980" indent="-554990" lvl="1">
              <a:lnSpc>
                <a:spcPts val="5520"/>
              </a:lnSpc>
              <a:buFont typeface="Arial"/>
              <a:buChar char="•"/>
            </a:pPr>
            <a:r>
              <a:rPr lang="en-US" b="true" sz="4600" u="sng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  <a:r>
              <a:rPr lang="en-US" b="true" sz="4600" u="sng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</a:t>
            </a:r>
            <a:r>
              <a:rPr lang="en-US" b="true" sz="4600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  <a:p>
            <a:pPr algn="l" marL="1158240" indent="-579120" lvl="1">
              <a:lnSpc>
                <a:spcPts val="5759"/>
              </a:lnSpc>
            </a:pPr>
            <a:r>
              <a:rPr lang="en-US" b="true" sz="48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" y="355642"/>
            <a:ext cx="18105122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8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32186" y="2964534"/>
            <a:ext cx="4017018" cy="5469348"/>
            <a:chOff x="0" y="0"/>
            <a:chExt cx="1057980" cy="14404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57980" cy="1440487"/>
            </a:xfrm>
            <a:custGeom>
              <a:avLst/>
              <a:gdLst/>
              <a:ahLst/>
              <a:cxnLst/>
              <a:rect r="r" b="b" t="t" l="l"/>
              <a:pathLst>
                <a:path h="1440487" w="1057980">
                  <a:moveTo>
                    <a:pt x="0" y="0"/>
                  </a:moveTo>
                  <a:lnTo>
                    <a:pt x="1057980" y="0"/>
                  </a:lnTo>
                  <a:lnTo>
                    <a:pt x="1057980" y="1440487"/>
                  </a:lnTo>
                  <a:lnTo>
                    <a:pt x="0" y="144048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057980" cy="14881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05838" y="2746235"/>
            <a:ext cx="8386790" cy="441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8223" indent="-434111" lvl="1">
              <a:lnSpc>
                <a:spcPts val="4320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</a:t>
            </a:r>
          </a:p>
          <a:p>
            <a:pPr algn="l" marL="868223" indent="-434111" lvl="1">
              <a:lnSpc>
                <a:spcPts val="4320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</a:t>
            </a:r>
          </a:p>
          <a:p>
            <a:pPr algn="l" marL="868223" indent="-434111" lvl="1">
              <a:lnSpc>
                <a:spcPts val="4320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</a:t>
            </a:r>
          </a:p>
          <a:p>
            <a:pPr algn="l" marL="868223" indent="-434111" lvl="1">
              <a:lnSpc>
                <a:spcPts val="4320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</a:t>
            </a:r>
          </a:p>
          <a:p>
            <a:pPr algn="l" marL="868223" indent="-434111" lvl="1">
              <a:lnSpc>
                <a:spcPts val="4320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</a:t>
            </a:r>
          </a:p>
          <a:p>
            <a:pPr algn="l" marL="868223" indent="-434111" lvl="1">
              <a:lnSpc>
                <a:spcPts val="4320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</a:t>
            </a:r>
          </a:p>
          <a:p>
            <a:pPr algn="l" marL="868680" indent="-434340" lvl="1">
              <a:lnSpc>
                <a:spcPts val="4320"/>
              </a:lnSpc>
              <a:buFont typeface="Arial"/>
              <a:buChar char="•"/>
            </a:pPr>
            <a:r>
              <a:rPr lang="en-US" b="true" sz="3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</a:t>
            </a:r>
          </a:p>
          <a:p>
            <a:pPr algn="l" marL="868680" indent="-434340" lvl="1">
              <a:lnSpc>
                <a:spcPts val="4320"/>
              </a:lnSpc>
            </a:pPr>
          </a:p>
        </p:txBody>
      </p:sp>
      <p:sp>
        <p:nvSpPr>
          <p:cNvPr name="Freeform 6" id="6" descr="cf-logo-horizontal.png"/>
          <p:cNvSpPr/>
          <p:nvPr/>
        </p:nvSpPr>
        <p:spPr>
          <a:xfrm flipH="false" flipV="false" rot="0">
            <a:off x="13592432" y="9278240"/>
            <a:ext cx="4572000" cy="885192"/>
          </a:xfrm>
          <a:custGeom>
            <a:avLst/>
            <a:gdLst/>
            <a:ahLst/>
            <a:cxnLst/>
            <a:rect r="r" b="b" t="t" l="l"/>
            <a:pathLst>
              <a:path h="885192" w="4572000">
                <a:moveTo>
                  <a:pt x="0" y="0"/>
                </a:moveTo>
                <a:lnTo>
                  <a:pt x="4572000" y="0"/>
                </a:lnTo>
                <a:lnTo>
                  <a:pt x="4572000" y="885192"/>
                </a:lnTo>
                <a:lnTo>
                  <a:pt x="0" y="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2022" y="-18415"/>
            <a:ext cx="18105122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b="true" sz="8000" u="sng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BIG HEADLINE HERE IN RED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cf-logo-horizontal.png"/>
          <p:cNvSpPr/>
          <p:nvPr/>
        </p:nvSpPr>
        <p:spPr>
          <a:xfrm flipH="false" flipV="false" rot="0">
            <a:off x="13592432" y="9278240"/>
            <a:ext cx="4572000" cy="885192"/>
          </a:xfrm>
          <a:custGeom>
            <a:avLst/>
            <a:gdLst/>
            <a:ahLst/>
            <a:cxnLst/>
            <a:rect r="r" b="b" t="t" l="l"/>
            <a:pathLst>
              <a:path h="885192" w="4572000">
                <a:moveTo>
                  <a:pt x="0" y="0"/>
                </a:moveTo>
                <a:lnTo>
                  <a:pt x="4572000" y="0"/>
                </a:lnTo>
                <a:lnTo>
                  <a:pt x="4572000" y="885192"/>
                </a:lnTo>
                <a:lnTo>
                  <a:pt x="0" y="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040" y="24148"/>
            <a:ext cx="18105122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b="true" sz="12000" u="sng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5466" y="2067345"/>
            <a:ext cx="18101094" cy="677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5840" y="431008"/>
            <a:ext cx="16276320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8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05840" y="2322197"/>
            <a:ext cx="16276320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44320" indent="-772160" lvl="1">
              <a:lnSpc>
                <a:spcPts val="7680"/>
              </a:lnSpc>
              <a:buAutoNum type="arabicPeriod" startAt="1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l" marL="1544320" indent="-772160" lvl="1">
              <a:lnSpc>
                <a:spcPts val="7680"/>
              </a:lnSpc>
              <a:buAutoNum type="arabicPeriod" startAt="1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5840" y="3406199"/>
            <a:ext cx="16276320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44319" indent="-772160" lvl="1">
              <a:lnSpc>
                <a:spcPts val="7679"/>
              </a:lnSpc>
              <a:buFont typeface="Arial"/>
              <a:buChar char="•"/>
            </a:pPr>
            <a:r>
              <a:rPr lang="en-US" sz="63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544319" indent="-772160" lvl="1">
              <a:lnSpc>
                <a:spcPts val="7679"/>
              </a:lnSpc>
              <a:buFont typeface="Arial"/>
              <a:buChar char="•"/>
            </a:pPr>
            <a:r>
              <a:rPr lang="en-US" sz="63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544320" indent="-772160" lvl="1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</p:txBody>
      </p:sp>
      <p:sp>
        <p:nvSpPr>
          <p:cNvPr name="Freeform 3" id="3" descr="cf-logo-horizontal.png"/>
          <p:cNvSpPr/>
          <p:nvPr/>
        </p:nvSpPr>
        <p:spPr>
          <a:xfrm flipH="false" flipV="false" rot="0">
            <a:off x="13592432" y="9278240"/>
            <a:ext cx="4572000" cy="885192"/>
          </a:xfrm>
          <a:custGeom>
            <a:avLst/>
            <a:gdLst/>
            <a:ahLst/>
            <a:cxnLst/>
            <a:rect r="r" b="b" t="t" l="l"/>
            <a:pathLst>
              <a:path h="885192" w="4572000">
                <a:moveTo>
                  <a:pt x="0" y="0"/>
                </a:moveTo>
                <a:lnTo>
                  <a:pt x="4572000" y="0"/>
                </a:lnTo>
                <a:lnTo>
                  <a:pt x="4572000" y="885192"/>
                </a:lnTo>
                <a:lnTo>
                  <a:pt x="0" y="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36" y="844317"/>
            <a:ext cx="18105122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636417" y="3556428"/>
            <a:ext cx="3720492" cy="5109674"/>
            <a:chOff x="0" y="0"/>
            <a:chExt cx="979883" cy="13457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79883" cy="1345758"/>
            </a:xfrm>
            <a:custGeom>
              <a:avLst/>
              <a:gdLst/>
              <a:ahLst/>
              <a:cxnLst/>
              <a:rect r="r" b="b" t="t" l="l"/>
              <a:pathLst>
                <a:path h="1345758" w="979883">
                  <a:moveTo>
                    <a:pt x="0" y="0"/>
                  </a:moveTo>
                  <a:lnTo>
                    <a:pt x="979883" y="0"/>
                  </a:lnTo>
                  <a:lnTo>
                    <a:pt x="979883" y="1345758"/>
                  </a:lnTo>
                  <a:lnTo>
                    <a:pt x="0" y="13457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979883" cy="1393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642740" y="3556428"/>
            <a:ext cx="3720492" cy="5109674"/>
            <a:chOff x="0" y="0"/>
            <a:chExt cx="979883" cy="134575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79883" cy="1345758"/>
            </a:xfrm>
            <a:custGeom>
              <a:avLst/>
              <a:gdLst/>
              <a:ahLst/>
              <a:cxnLst/>
              <a:rect r="r" b="b" t="t" l="l"/>
              <a:pathLst>
                <a:path h="1345758" w="979883">
                  <a:moveTo>
                    <a:pt x="0" y="0"/>
                  </a:moveTo>
                  <a:lnTo>
                    <a:pt x="979883" y="0"/>
                  </a:lnTo>
                  <a:lnTo>
                    <a:pt x="979883" y="1345758"/>
                  </a:lnTo>
                  <a:lnTo>
                    <a:pt x="0" y="13457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979883" cy="1393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1440" y="-203506"/>
            <a:ext cx="18105122" cy="2594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" y="1881319"/>
            <a:ext cx="18105122" cy="1486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Insert Sub-Headline Here…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" y="-165131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840848" y="2148114"/>
            <a:ext cx="4605726" cy="6237230"/>
            <a:chOff x="0" y="0"/>
            <a:chExt cx="1213031" cy="16427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13031" cy="1642727"/>
            </a:xfrm>
            <a:custGeom>
              <a:avLst/>
              <a:gdLst/>
              <a:ahLst/>
              <a:cxnLst/>
              <a:rect r="r" b="b" t="t" l="l"/>
              <a:pathLst>
                <a:path h="1642727" w="1213031">
                  <a:moveTo>
                    <a:pt x="0" y="0"/>
                  </a:moveTo>
                  <a:lnTo>
                    <a:pt x="1213031" y="0"/>
                  </a:lnTo>
                  <a:lnTo>
                    <a:pt x="1213031" y="1642727"/>
                  </a:lnTo>
                  <a:lnTo>
                    <a:pt x="0" y="164272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213031" cy="16903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83754" y="3578668"/>
            <a:ext cx="3606708" cy="4917632"/>
            <a:chOff x="0" y="0"/>
            <a:chExt cx="949915" cy="12951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49915" cy="1295179"/>
            </a:xfrm>
            <a:custGeom>
              <a:avLst/>
              <a:gdLst/>
              <a:ahLst/>
              <a:cxnLst/>
              <a:rect r="r" b="b" t="t" l="l"/>
              <a:pathLst>
                <a:path h="1295179" w="949915">
                  <a:moveTo>
                    <a:pt x="0" y="0"/>
                  </a:moveTo>
                  <a:lnTo>
                    <a:pt x="949915" y="0"/>
                  </a:lnTo>
                  <a:lnTo>
                    <a:pt x="949915" y="1295179"/>
                  </a:lnTo>
                  <a:lnTo>
                    <a:pt x="0" y="129517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949915" cy="13428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32128" y="-57619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2744" y="2207742"/>
            <a:ext cx="4835396" cy="6577072"/>
            <a:chOff x="0" y="0"/>
            <a:chExt cx="1273520" cy="17322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3520" cy="1732233"/>
            </a:xfrm>
            <a:custGeom>
              <a:avLst/>
              <a:gdLst/>
              <a:ahLst/>
              <a:cxnLst/>
              <a:rect r="r" b="b" t="t" l="l"/>
              <a:pathLst>
                <a:path h="1732233" w="1273520">
                  <a:moveTo>
                    <a:pt x="0" y="0"/>
                  </a:moveTo>
                  <a:lnTo>
                    <a:pt x="1273520" y="0"/>
                  </a:lnTo>
                  <a:lnTo>
                    <a:pt x="1273520" y="1732233"/>
                  </a:lnTo>
                  <a:lnTo>
                    <a:pt x="0" y="17322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273520" cy="17798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1440" y="-240030"/>
            <a:ext cx="18105120" cy="247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505200" y="2435068"/>
            <a:ext cx="10755738" cy="6122420"/>
            <a:chOff x="0" y="0"/>
            <a:chExt cx="2832787" cy="161248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32787" cy="1612489"/>
            </a:xfrm>
            <a:custGeom>
              <a:avLst/>
              <a:gdLst/>
              <a:ahLst/>
              <a:cxnLst/>
              <a:rect r="r" b="b" t="t" l="l"/>
              <a:pathLst>
                <a:path h="1612489" w="2832787">
                  <a:moveTo>
                    <a:pt x="0" y="0"/>
                  </a:moveTo>
                  <a:lnTo>
                    <a:pt x="2832787" y="0"/>
                  </a:lnTo>
                  <a:lnTo>
                    <a:pt x="2832787" y="1612489"/>
                  </a:lnTo>
                  <a:lnTo>
                    <a:pt x="0" y="161248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832787" cy="16601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6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040" y="202263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72833" y="2645040"/>
            <a:ext cx="4085378" cy="5529460"/>
            <a:chOff x="0" y="0"/>
            <a:chExt cx="1075984" cy="145631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75984" cy="1456319"/>
            </a:xfrm>
            <a:custGeom>
              <a:avLst/>
              <a:gdLst/>
              <a:ahLst/>
              <a:cxnLst/>
              <a:rect r="r" b="b" t="t" l="l"/>
              <a:pathLst>
                <a:path h="1456319" w="1075984">
                  <a:moveTo>
                    <a:pt x="0" y="0"/>
                  </a:moveTo>
                  <a:lnTo>
                    <a:pt x="1075984" y="0"/>
                  </a:lnTo>
                  <a:lnTo>
                    <a:pt x="1075984" y="1456319"/>
                  </a:lnTo>
                  <a:lnTo>
                    <a:pt x="0" y="14563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075984" cy="15039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129789" y="2645040"/>
            <a:ext cx="4085378" cy="5529460"/>
            <a:chOff x="0" y="0"/>
            <a:chExt cx="1075984" cy="145631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75984" cy="1456319"/>
            </a:xfrm>
            <a:custGeom>
              <a:avLst/>
              <a:gdLst/>
              <a:ahLst/>
              <a:cxnLst/>
              <a:rect r="r" b="b" t="t" l="l"/>
              <a:pathLst>
                <a:path h="1456319" w="1075984">
                  <a:moveTo>
                    <a:pt x="0" y="0"/>
                  </a:moveTo>
                  <a:lnTo>
                    <a:pt x="1075984" y="0"/>
                  </a:lnTo>
                  <a:lnTo>
                    <a:pt x="1075984" y="1456319"/>
                  </a:lnTo>
                  <a:lnTo>
                    <a:pt x="0" y="14563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075984" cy="15039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101311" y="2645040"/>
            <a:ext cx="4085378" cy="5529460"/>
            <a:chOff x="0" y="0"/>
            <a:chExt cx="1075984" cy="145631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75984" cy="1456319"/>
            </a:xfrm>
            <a:custGeom>
              <a:avLst/>
              <a:gdLst/>
              <a:ahLst/>
              <a:cxnLst/>
              <a:rect r="r" b="b" t="t" l="l"/>
              <a:pathLst>
                <a:path h="1456319" w="1075984">
                  <a:moveTo>
                    <a:pt x="0" y="0"/>
                  </a:moveTo>
                  <a:lnTo>
                    <a:pt x="1075984" y="0"/>
                  </a:lnTo>
                  <a:lnTo>
                    <a:pt x="1075984" y="1456319"/>
                  </a:lnTo>
                  <a:lnTo>
                    <a:pt x="0" y="14563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075984" cy="15039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3409950"/>
            <a:ext cx="14619185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Will they stay until the end?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41748" y="2726410"/>
            <a:ext cx="5493244" cy="6405656"/>
            <a:chOff x="0" y="0"/>
            <a:chExt cx="1446780" cy="16870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6780" cy="1687086"/>
            </a:xfrm>
            <a:custGeom>
              <a:avLst/>
              <a:gdLst/>
              <a:ahLst/>
              <a:cxnLst/>
              <a:rect r="r" b="b" t="t" l="l"/>
              <a:pathLst>
                <a:path h="1687086" w="1446780">
                  <a:moveTo>
                    <a:pt x="0" y="0"/>
                  </a:moveTo>
                  <a:lnTo>
                    <a:pt x="1446780" y="0"/>
                  </a:lnTo>
                  <a:lnTo>
                    <a:pt x="1446780" y="1687086"/>
                  </a:lnTo>
                  <a:lnTo>
                    <a:pt x="0" y="168708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446780" cy="1734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169052" y="2726410"/>
            <a:ext cx="5493244" cy="6405656"/>
            <a:chOff x="0" y="0"/>
            <a:chExt cx="1446780" cy="16870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46780" cy="1687086"/>
            </a:xfrm>
            <a:custGeom>
              <a:avLst/>
              <a:gdLst/>
              <a:ahLst/>
              <a:cxnLst/>
              <a:rect r="r" b="b" t="t" l="l"/>
              <a:pathLst>
                <a:path h="1687086" w="1446780">
                  <a:moveTo>
                    <a:pt x="0" y="0"/>
                  </a:moveTo>
                  <a:lnTo>
                    <a:pt x="1446780" y="0"/>
                  </a:lnTo>
                  <a:lnTo>
                    <a:pt x="1446780" y="1687086"/>
                  </a:lnTo>
                  <a:lnTo>
                    <a:pt x="0" y="168708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446780" cy="1734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1440" y="74528"/>
            <a:ext cx="18105120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13428" y="4057970"/>
            <a:ext cx="2055640" cy="2768622"/>
            <a:chOff x="0" y="0"/>
            <a:chExt cx="541403" cy="7291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41403" cy="729184"/>
            </a:xfrm>
            <a:custGeom>
              <a:avLst/>
              <a:gdLst/>
              <a:ahLst/>
              <a:cxnLst/>
              <a:rect r="r" b="b" t="t" l="l"/>
              <a:pathLst>
                <a:path h="729184" w="541403">
                  <a:moveTo>
                    <a:pt x="0" y="0"/>
                  </a:moveTo>
                  <a:lnTo>
                    <a:pt x="541403" y="0"/>
                  </a:lnTo>
                  <a:lnTo>
                    <a:pt x="541403" y="729184"/>
                  </a:lnTo>
                  <a:lnTo>
                    <a:pt x="0" y="72918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41403" cy="776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461134" y="3258076"/>
            <a:ext cx="3501402" cy="4708662"/>
            <a:chOff x="0" y="0"/>
            <a:chExt cx="922180" cy="12401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2180" cy="1240141"/>
            </a:xfrm>
            <a:custGeom>
              <a:avLst/>
              <a:gdLst/>
              <a:ahLst/>
              <a:cxnLst/>
              <a:rect r="r" b="b" t="t" l="l"/>
              <a:pathLst>
                <a:path h="1240141" w="922180">
                  <a:moveTo>
                    <a:pt x="0" y="0"/>
                  </a:moveTo>
                  <a:lnTo>
                    <a:pt x="922180" y="0"/>
                  </a:lnTo>
                  <a:lnTo>
                    <a:pt x="922180" y="1240141"/>
                  </a:lnTo>
                  <a:lnTo>
                    <a:pt x="0" y="124014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922180" cy="12877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08096" y="3232844"/>
            <a:ext cx="3025758" cy="4088170"/>
            <a:chOff x="0" y="0"/>
            <a:chExt cx="796907" cy="10767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6907" cy="1076720"/>
            </a:xfrm>
            <a:custGeom>
              <a:avLst/>
              <a:gdLst/>
              <a:ahLst/>
              <a:cxnLst/>
              <a:rect r="r" b="b" t="t" l="l"/>
              <a:pathLst>
                <a:path h="1076720" w="796907">
                  <a:moveTo>
                    <a:pt x="0" y="0"/>
                  </a:moveTo>
                  <a:lnTo>
                    <a:pt x="796907" y="0"/>
                  </a:lnTo>
                  <a:lnTo>
                    <a:pt x="796907" y="1076720"/>
                  </a:lnTo>
                  <a:lnTo>
                    <a:pt x="0" y="107672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796907" cy="1124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914604" y="3509388"/>
            <a:ext cx="2701318" cy="3646870"/>
            <a:chOff x="0" y="0"/>
            <a:chExt cx="711458" cy="96049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11458" cy="960493"/>
            </a:xfrm>
            <a:custGeom>
              <a:avLst/>
              <a:gdLst/>
              <a:ahLst/>
              <a:cxnLst/>
              <a:rect r="r" b="b" t="t" l="l"/>
              <a:pathLst>
                <a:path h="960493" w="711458">
                  <a:moveTo>
                    <a:pt x="0" y="0"/>
                  </a:moveTo>
                  <a:lnTo>
                    <a:pt x="711458" y="0"/>
                  </a:lnTo>
                  <a:lnTo>
                    <a:pt x="711458" y="960493"/>
                  </a:lnTo>
                  <a:lnTo>
                    <a:pt x="0" y="96049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711458" cy="10081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91440" y="133159"/>
            <a:ext cx="18105120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" y="966788"/>
            <a:ext cx="18105120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" y="4995070"/>
            <a:ext cx="18105120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Sub Headline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74397" y="2432187"/>
            <a:ext cx="5688406" cy="6516854"/>
            <a:chOff x="0" y="0"/>
            <a:chExt cx="1498181" cy="17163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98181" cy="1716373"/>
            </a:xfrm>
            <a:custGeom>
              <a:avLst/>
              <a:gdLst/>
              <a:ahLst/>
              <a:cxnLst/>
              <a:rect r="r" b="b" t="t" l="l"/>
              <a:pathLst>
                <a:path h="1716373" w="1498181">
                  <a:moveTo>
                    <a:pt x="0" y="0"/>
                  </a:moveTo>
                  <a:lnTo>
                    <a:pt x="1498181" y="0"/>
                  </a:lnTo>
                  <a:lnTo>
                    <a:pt x="1498181" y="1716373"/>
                  </a:lnTo>
                  <a:lnTo>
                    <a:pt x="0" y="171637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498181" cy="1763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1440" y="-88870"/>
            <a:ext cx="18105120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11844" y="1248587"/>
            <a:ext cx="16447456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5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Sub-Headline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9588" y="3740062"/>
            <a:ext cx="2665412" cy="3589474"/>
            <a:chOff x="0" y="0"/>
            <a:chExt cx="702001" cy="9453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2001" cy="945376"/>
            </a:xfrm>
            <a:custGeom>
              <a:avLst/>
              <a:gdLst/>
              <a:ahLst/>
              <a:cxnLst/>
              <a:rect r="r" b="b" t="t" l="l"/>
              <a:pathLst>
                <a:path h="945376" w="702001">
                  <a:moveTo>
                    <a:pt x="0" y="0"/>
                  </a:moveTo>
                  <a:lnTo>
                    <a:pt x="702001" y="0"/>
                  </a:lnTo>
                  <a:lnTo>
                    <a:pt x="702001" y="945376"/>
                  </a:lnTo>
                  <a:lnTo>
                    <a:pt x="0" y="94537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702001" cy="9930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942628" y="3580270"/>
            <a:ext cx="2993250" cy="4043954"/>
            <a:chOff x="0" y="0"/>
            <a:chExt cx="788346" cy="106507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88346" cy="1065074"/>
            </a:xfrm>
            <a:custGeom>
              <a:avLst/>
              <a:gdLst/>
              <a:ahLst/>
              <a:cxnLst/>
              <a:rect r="r" b="b" t="t" l="l"/>
              <a:pathLst>
                <a:path h="1065074" w="788346">
                  <a:moveTo>
                    <a:pt x="0" y="0"/>
                  </a:moveTo>
                  <a:lnTo>
                    <a:pt x="788346" y="0"/>
                  </a:lnTo>
                  <a:lnTo>
                    <a:pt x="788346" y="1065074"/>
                  </a:lnTo>
                  <a:lnTo>
                    <a:pt x="0" y="106507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788346" cy="11126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66362" y="3367610"/>
            <a:ext cx="3366708" cy="4560424"/>
            <a:chOff x="0" y="0"/>
            <a:chExt cx="886705" cy="120109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86705" cy="1201099"/>
            </a:xfrm>
            <a:custGeom>
              <a:avLst/>
              <a:gdLst/>
              <a:ahLst/>
              <a:cxnLst/>
              <a:rect r="r" b="b" t="t" l="l"/>
              <a:pathLst>
                <a:path h="1201099" w="886705">
                  <a:moveTo>
                    <a:pt x="0" y="0"/>
                  </a:moveTo>
                  <a:lnTo>
                    <a:pt x="886705" y="0"/>
                  </a:lnTo>
                  <a:lnTo>
                    <a:pt x="886705" y="1201099"/>
                  </a:lnTo>
                  <a:lnTo>
                    <a:pt x="0" y="120109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886705" cy="12487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957846" y="3363722"/>
            <a:ext cx="3466768" cy="4691918"/>
            <a:chOff x="0" y="0"/>
            <a:chExt cx="913058" cy="123573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13058" cy="1235731"/>
            </a:xfrm>
            <a:custGeom>
              <a:avLst/>
              <a:gdLst/>
              <a:ahLst/>
              <a:cxnLst/>
              <a:rect r="r" b="b" t="t" l="l"/>
              <a:pathLst>
                <a:path h="1235731" w="913058">
                  <a:moveTo>
                    <a:pt x="0" y="0"/>
                  </a:moveTo>
                  <a:lnTo>
                    <a:pt x="913058" y="0"/>
                  </a:lnTo>
                  <a:lnTo>
                    <a:pt x="913058" y="1235731"/>
                  </a:lnTo>
                  <a:lnTo>
                    <a:pt x="0" y="123573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913058" cy="1283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6040" y="394748"/>
            <a:ext cx="18105120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14626" y="1533970"/>
            <a:ext cx="3926368" cy="5340620"/>
            <a:chOff x="0" y="0"/>
            <a:chExt cx="1034105" cy="14065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4105" cy="1406583"/>
            </a:xfrm>
            <a:custGeom>
              <a:avLst/>
              <a:gdLst/>
              <a:ahLst/>
              <a:cxnLst/>
              <a:rect r="r" b="b" t="t" l="l"/>
              <a:pathLst>
                <a:path h="1406583" w="1034105">
                  <a:moveTo>
                    <a:pt x="0" y="0"/>
                  </a:moveTo>
                  <a:lnTo>
                    <a:pt x="1034105" y="0"/>
                  </a:lnTo>
                  <a:lnTo>
                    <a:pt x="1034105" y="1406583"/>
                  </a:lnTo>
                  <a:lnTo>
                    <a:pt x="0" y="140658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034105" cy="14542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1440" y="-130642"/>
            <a:ext cx="18105120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8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95466" y="6836490"/>
            <a:ext cx="18101094" cy="225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Sub Headline</a:t>
            </a:r>
          </a:p>
          <a:p>
            <a:pPr algn="ctr">
              <a:lnSpc>
                <a:spcPts val="5759"/>
              </a:lnSpc>
            </a:pPr>
            <a:r>
              <a:rPr lang="en-US" b="true" sz="4800" u="sng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cf-logo-horizontal.png"/>
          <p:cNvSpPr/>
          <p:nvPr/>
        </p:nvSpPr>
        <p:spPr>
          <a:xfrm flipH="false" flipV="false" rot="0">
            <a:off x="13592432" y="9278240"/>
            <a:ext cx="4572000" cy="885192"/>
          </a:xfrm>
          <a:custGeom>
            <a:avLst/>
            <a:gdLst/>
            <a:ahLst/>
            <a:cxnLst/>
            <a:rect r="r" b="b" t="t" l="l"/>
            <a:pathLst>
              <a:path h="885192" w="4572000">
                <a:moveTo>
                  <a:pt x="0" y="0"/>
                </a:moveTo>
                <a:lnTo>
                  <a:pt x="4572000" y="0"/>
                </a:lnTo>
                <a:lnTo>
                  <a:pt x="4572000" y="885192"/>
                </a:lnTo>
                <a:lnTo>
                  <a:pt x="0" y="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040" y="24148"/>
            <a:ext cx="18105122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b="true" sz="12000" u="sng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5466" y="2067345"/>
            <a:ext cx="18101094" cy="677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5840" y="2322197"/>
            <a:ext cx="7767012" cy="401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44320" indent="-772160" lvl="1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544320" indent="-772160" lvl="1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544320" indent="-772160" lvl="1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544320" indent="-772160" lvl="1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264532" y="2709546"/>
            <a:ext cx="3809893" cy="5011080"/>
            <a:chOff x="0" y="0"/>
            <a:chExt cx="1003429" cy="13197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3429" cy="1319791"/>
            </a:xfrm>
            <a:custGeom>
              <a:avLst/>
              <a:gdLst/>
              <a:ahLst/>
              <a:cxnLst/>
              <a:rect r="r" b="b" t="t" l="l"/>
              <a:pathLst>
                <a:path h="1319791" w="1003429">
                  <a:moveTo>
                    <a:pt x="0" y="0"/>
                  </a:moveTo>
                  <a:lnTo>
                    <a:pt x="1003429" y="0"/>
                  </a:lnTo>
                  <a:lnTo>
                    <a:pt x="1003429" y="1319791"/>
                  </a:lnTo>
                  <a:lnTo>
                    <a:pt x="0" y="131979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003429" cy="13674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1440" y="435694"/>
            <a:ext cx="18105122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" y="1100172"/>
            <a:ext cx="18105122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99"/>
              </a:lnSpc>
            </a:pPr>
            <a:r>
              <a:rPr lang="en-US" sz="22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" y="4333137"/>
            <a:ext cx="18105122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Sub Headline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7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48590" y="513160"/>
            <a:ext cx="6036892" cy="8183896"/>
            <a:chOff x="0" y="0"/>
            <a:chExt cx="1589963" cy="21554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89963" cy="2155429"/>
            </a:xfrm>
            <a:custGeom>
              <a:avLst/>
              <a:gdLst/>
              <a:ahLst/>
              <a:cxnLst/>
              <a:rect r="r" b="b" t="t" l="l"/>
              <a:pathLst>
                <a:path h="2155429" w="1589963">
                  <a:moveTo>
                    <a:pt x="0" y="0"/>
                  </a:moveTo>
                  <a:lnTo>
                    <a:pt x="1589963" y="0"/>
                  </a:lnTo>
                  <a:lnTo>
                    <a:pt x="1589963" y="2155429"/>
                  </a:lnTo>
                  <a:lnTo>
                    <a:pt x="0" y="215542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589963" cy="22030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34408" y="3409950"/>
            <a:ext cx="14619185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Why should they listen to me?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15840" y="1058666"/>
            <a:ext cx="5274662" cy="7147116"/>
            <a:chOff x="0" y="0"/>
            <a:chExt cx="1389211" cy="18823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9211" cy="1882368"/>
            </a:xfrm>
            <a:custGeom>
              <a:avLst/>
              <a:gdLst/>
              <a:ahLst/>
              <a:cxnLst/>
              <a:rect r="r" b="b" t="t" l="l"/>
              <a:pathLst>
                <a:path h="1882368" w="1389211">
                  <a:moveTo>
                    <a:pt x="0" y="0"/>
                  </a:moveTo>
                  <a:lnTo>
                    <a:pt x="1389211" y="0"/>
                  </a:lnTo>
                  <a:lnTo>
                    <a:pt x="1389211" y="1882368"/>
                  </a:lnTo>
                  <a:lnTo>
                    <a:pt x="0" y="188236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389211" cy="19299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796206" y="114041"/>
            <a:ext cx="12400356" cy="513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BIG HEADLINE HERE</a:t>
            </a:r>
          </a:p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ON MORE </a:t>
            </a:r>
          </a:p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LINES HERE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796206" y="5484361"/>
            <a:ext cx="12400352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Sub Headline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65345" y="6494011"/>
            <a:ext cx="10062074" cy="225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36" y="527742"/>
            <a:ext cx="18105122" cy="193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b="true" sz="11199" u="sng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99440" y="2939791"/>
            <a:ext cx="17044226" cy="379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589332" y="335840"/>
            <a:ext cx="7203360" cy="8796226"/>
            <a:chOff x="0" y="0"/>
            <a:chExt cx="1897181" cy="23167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7181" cy="2316701"/>
            </a:xfrm>
            <a:custGeom>
              <a:avLst/>
              <a:gdLst/>
              <a:ahLst/>
              <a:cxnLst/>
              <a:rect r="r" b="b" t="t" l="l"/>
              <a:pathLst>
                <a:path h="2316701" w="1897181">
                  <a:moveTo>
                    <a:pt x="0" y="0"/>
                  </a:moveTo>
                  <a:lnTo>
                    <a:pt x="1897181" y="0"/>
                  </a:lnTo>
                  <a:lnTo>
                    <a:pt x="1897181" y="2316701"/>
                  </a:lnTo>
                  <a:lnTo>
                    <a:pt x="0" y="231670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897181" cy="23643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 descr="website.png"/>
          <p:cNvSpPr/>
          <p:nvPr/>
        </p:nvSpPr>
        <p:spPr>
          <a:xfrm flipH="false" flipV="false" rot="0">
            <a:off x="10037706" y="1671442"/>
            <a:ext cx="4483588" cy="3183348"/>
          </a:xfrm>
          <a:custGeom>
            <a:avLst/>
            <a:gdLst/>
            <a:ahLst/>
            <a:cxnLst/>
            <a:rect r="r" b="b" t="t" l="l"/>
            <a:pathLst>
              <a:path h="3183348" w="4483588">
                <a:moveTo>
                  <a:pt x="0" y="0"/>
                </a:moveTo>
                <a:lnTo>
                  <a:pt x="4483588" y="0"/>
                </a:lnTo>
                <a:lnTo>
                  <a:pt x="4483588" y="3183348"/>
                </a:lnTo>
                <a:lnTo>
                  <a:pt x="0" y="3183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67698" y="2310490"/>
            <a:ext cx="6726540" cy="6411437"/>
            <a:chOff x="0" y="0"/>
            <a:chExt cx="1771599" cy="16886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71599" cy="1688609"/>
            </a:xfrm>
            <a:custGeom>
              <a:avLst/>
              <a:gdLst/>
              <a:ahLst/>
              <a:cxnLst/>
              <a:rect r="r" b="b" t="t" l="l"/>
              <a:pathLst>
                <a:path h="1688609" w="1771599">
                  <a:moveTo>
                    <a:pt x="0" y="0"/>
                  </a:moveTo>
                  <a:lnTo>
                    <a:pt x="1771599" y="0"/>
                  </a:lnTo>
                  <a:lnTo>
                    <a:pt x="1771599" y="1688609"/>
                  </a:lnTo>
                  <a:lnTo>
                    <a:pt x="0" y="168860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771599" cy="17362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04472" y="253090"/>
            <a:ext cx="17679056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0257" y="1338907"/>
            <a:ext cx="5575622" cy="5575622"/>
            <a:chOff x="0" y="0"/>
            <a:chExt cx="1468477" cy="14684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8477" cy="1468477"/>
            </a:xfrm>
            <a:custGeom>
              <a:avLst/>
              <a:gdLst/>
              <a:ahLst/>
              <a:cxnLst/>
              <a:rect r="r" b="b" t="t" l="l"/>
              <a:pathLst>
                <a:path h="1468477" w="1468477">
                  <a:moveTo>
                    <a:pt x="0" y="0"/>
                  </a:moveTo>
                  <a:lnTo>
                    <a:pt x="1468477" y="0"/>
                  </a:lnTo>
                  <a:lnTo>
                    <a:pt x="1468477" y="1468477"/>
                  </a:lnTo>
                  <a:lnTo>
                    <a:pt x="0" y="146847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468477" cy="15161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299381" y="2059793"/>
            <a:ext cx="11602370" cy="401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“They Helped me SOLVE BIGGEST PROBLEM / ACHIEVE BIGGEST DESIRE in TIME without PAIN even though RUBBISH.”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25308" y="6108304"/>
            <a:ext cx="11624342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Name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3744" y="1535882"/>
            <a:ext cx="4415482" cy="5978464"/>
            <a:chOff x="0" y="0"/>
            <a:chExt cx="1162925" cy="15745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925" cy="1574575"/>
            </a:xfrm>
            <a:custGeom>
              <a:avLst/>
              <a:gdLst/>
              <a:ahLst/>
              <a:cxnLst/>
              <a:rect r="r" b="b" t="t" l="l"/>
              <a:pathLst>
                <a:path h="1574575" w="1162925">
                  <a:moveTo>
                    <a:pt x="0" y="0"/>
                  </a:moveTo>
                  <a:lnTo>
                    <a:pt x="1162925" y="0"/>
                  </a:lnTo>
                  <a:lnTo>
                    <a:pt x="1162925" y="1574575"/>
                  </a:lnTo>
                  <a:lnTo>
                    <a:pt x="0" y="157457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162925" cy="1622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647108" y="1457777"/>
            <a:ext cx="12549452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Sub Headline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65780" y="2884636"/>
            <a:ext cx="12549452" cy="247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80"/>
              </a:lnSpc>
            </a:pPr>
            <a:r>
              <a:rPr lang="en-US" sz="144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47108" y="5482144"/>
            <a:ext cx="12549452" cy="285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99915" indent="-949957" lvl="1">
              <a:lnSpc>
                <a:spcPts val="10559"/>
              </a:lnSpc>
              <a:buFont typeface="Arial"/>
              <a:buChar char="•"/>
            </a:pPr>
            <a:r>
              <a:rPr lang="en-US" b="true" sz="8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</a:t>
            </a:r>
          </a:p>
          <a:p>
            <a:pPr algn="l" marL="1899920" indent="-949960" lvl="1">
              <a:lnSpc>
                <a:spcPts val="10560"/>
              </a:lnSpc>
              <a:buFont typeface="Arial"/>
              <a:buChar char="•"/>
            </a:pPr>
            <a:r>
              <a:rPr lang="en-US" b="true" sz="88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87364" y="2458522"/>
            <a:ext cx="4415482" cy="5978464"/>
            <a:chOff x="0" y="0"/>
            <a:chExt cx="1162925" cy="15745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62925" cy="1574575"/>
            </a:xfrm>
            <a:custGeom>
              <a:avLst/>
              <a:gdLst/>
              <a:ahLst/>
              <a:cxnLst/>
              <a:rect r="r" b="b" t="t" l="l"/>
              <a:pathLst>
                <a:path h="1574575" w="1162925">
                  <a:moveTo>
                    <a:pt x="0" y="0"/>
                  </a:moveTo>
                  <a:lnTo>
                    <a:pt x="1162925" y="0"/>
                  </a:lnTo>
                  <a:lnTo>
                    <a:pt x="1162925" y="1574575"/>
                  </a:lnTo>
                  <a:lnTo>
                    <a:pt x="0" y="157457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162925" cy="1622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91440" y="516300"/>
            <a:ext cx="18105122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8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04880"/>
            <a:ext cx="12334874" cy="435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51280" indent="-675640" lvl="1">
              <a:lnSpc>
                <a:spcPts val="6719"/>
              </a:lnSpc>
              <a:buFont typeface="Arial"/>
              <a:buChar char="•"/>
            </a:pPr>
            <a:r>
              <a:rPr lang="en-US" b="true" sz="55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</a:t>
            </a:r>
            <a:r>
              <a:rPr lang="en-US" b="true" sz="55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                        </a:t>
            </a:r>
          </a:p>
          <a:p>
            <a:pPr algn="l" marL="1351281" indent="-675640" lvl="1">
              <a:lnSpc>
                <a:spcPts val="6720"/>
              </a:lnSpc>
              <a:buFont typeface="Arial"/>
              <a:buChar char="•"/>
            </a:pPr>
            <a:r>
              <a:rPr lang="en-US" b="true" sz="5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 </a:t>
            </a:r>
          </a:p>
          <a:p>
            <a:pPr algn="l" marL="1351281" indent="-675640" lvl="1">
              <a:lnSpc>
                <a:spcPts val="6720"/>
              </a:lnSpc>
              <a:buFont typeface="Arial"/>
              <a:buChar char="•"/>
            </a:pPr>
            <a:r>
              <a:rPr lang="en-US" b="true" sz="5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 </a:t>
            </a:r>
          </a:p>
          <a:p>
            <a:pPr algn="l" marL="1351281" indent="-675640" lvl="1">
              <a:lnSpc>
                <a:spcPts val="6720"/>
              </a:lnSpc>
              <a:buFont typeface="Arial"/>
              <a:buChar char="•"/>
            </a:pPr>
            <a:r>
              <a:rPr lang="en-US" b="true" sz="56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 </a:t>
            </a:r>
          </a:p>
          <a:p>
            <a:pPr algn="l" marL="1351280" indent="-675640" lvl="1">
              <a:lnSpc>
                <a:spcPts val="6719"/>
              </a:lnSpc>
              <a:buFont typeface="Arial"/>
              <a:buChar char="•"/>
            </a:pPr>
            <a:r>
              <a:rPr lang="en-US" b="true" sz="55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Example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" y="-88489"/>
            <a:ext cx="18105122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" y="6269304"/>
            <a:ext cx="18105122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b="true" sz="12000" u="sng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$ Total Value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554112" y="1804880"/>
            <a:ext cx="3705188" cy="435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719"/>
              </a:lnSpc>
            </a:pPr>
            <a:r>
              <a:rPr lang="en-US" sz="5599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($ Value)</a:t>
            </a:r>
          </a:p>
          <a:p>
            <a:pPr algn="r">
              <a:lnSpc>
                <a:spcPts val="6720"/>
              </a:lnSpc>
            </a:pPr>
            <a:r>
              <a:rPr lang="en-US" sz="56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($ Value)</a:t>
            </a:r>
          </a:p>
          <a:p>
            <a:pPr algn="r">
              <a:lnSpc>
                <a:spcPts val="6720"/>
              </a:lnSpc>
            </a:pPr>
            <a:r>
              <a:rPr lang="en-US" sz="56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($ Value)</a:t>
            </a:r>
          </a:p>
          <a:p>
            <a:pPr algn="r">
              <a:lnSpc>
                <a:spcPts val="6720"/>
              </a:lnSpc>
            </a:pPr>
            <a:r>
              <a:rPr lang="en-US" sz="56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($ Value)</a:t>
            </a:r>
          </a:p>
          <a:p>
            <a:pPr algn="r">
              <a:lnSpc>
                <a:spcPts val="6719"/>
              </a:lnSpc>
            </a:pPr>
            <a:r>
              <a:rPr lang="en-US" sz="5599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($ Value)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5840" y="2303147"/>
            <a:ext cx="16276320" cy="597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44319" indent="-772160" lvl="1">
              <a:lnSpc>
                <a:spcPts val="7679"/>
              </a:lnSpc>
              <a:buFont typeface="Arial"/>
              <a:buChar char="•"/>
            </a:pPr>
            <a:r>
              <a:rPr lang="en-US" sz="63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544319" indent="-772160" lvl="1">
              <a:lnSpc>
                <a:spcPts val="7679"/>
              </a:lnSpc>
              <a:buFont typeface="Arial"/>
              <a:buChar char="•"/>
            </a:pPr>
            <a:r>
              <a:rPr lang="en-US" sz="63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544319" indent="-772160" lvl="1">
              <a:lnSpc>
                <a:spcPts val="7679"/>
              </a:lnSpc>
              <a:buFont typeface="Arial"/>
              <a:buChar char="•"/>
            </a:pPr>
            <a:r>
              <a:rPr lang="en-US" sz="63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544319" indent="-772160" lvl="1">
              <a:lnSpc>
                <a:spcPts val="7679"/>
              </a:lnSpc>
              <a:buFont typeface="Arial"/>
              <a:buChar char="•"/>
            </a:pPr>
            <a:r>
              <a:rPr lang="en-US" sz="63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544319" indent="-772160" lvl="1">
              <a:lnSpc>
                <a:spcPts val="7679"/>
              </a:lnSpc>
              <a:buFont typeface="Arial"/>
              <a:buChar char="•"/>
            </a:pPr>
            <a:r>
              <a:rPr lang="en-US" sz="63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</a:p>
          <a:p>
            <a:pPr algn="l" marL="1544320" indent="-772160" lvl="1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Example</a:t>
            </a: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2516818" y="2922002"/>
            <a:ext cx="3902266" cy="5307838"/>
            <a:chOff x="0" y="0"/>
            <a:chExt cx="1027757" cy="13979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7757" cy="1397949"/>
            </a:xfrm>
            <a:custGeom>
              <a:avLst/>
              <a:gdLst/>
              <a:ahLst/>
              <a:cxnLst/>
              <a:rect r="r" b="b" t="t" l="l"/>
              <a:pathLst>
                <a:path h="1397949" w="1027757">
                  <a:moveTo>
                    <a:pt x="0" y="0"/>
                  </a:moveTo>
                  <a:lnTo>
                    <a:pt x="1027757" y="0"/>
                  </a:lnTo>
                  <a:lnTo>
                    <a:pt x="1027757" y="1397949"/>
                  </a:lnTo>
                  <a:lnTo>
                    <a:pt x="0" y="139794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027757" cy="14455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91440" y="-115804"/>
            <a:ext cx="18105122" cy="227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40"/>
              </a:lnSpc>
            </a:pPr>
            <a:r>
              <a:rPr lang="en-US" sz="1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8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700216">
            <a:off x="1123299" y="2161105"/>
            <a:ext cx="4353514" cy="5964791"/>
            <a:chOff x="0" y="0"/>
            <a:chExt cx="1146605" cy="15709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6605" cy="1570974"/>
            </a:xfrm>
            <a:custGeom>
              <a:avLst/>
              <a:gdLst/>
              <a:ahLst/>
              <a:cxnLst/>
              <a:rect r="r" b="b" t="t" l="l"/>
              <a:pathLst>
                <a:path h="1570974" w="1146605">
                  <a:moveTo>
                    <a:pt x="0" y="0"/>
                  </a:moveTo>
                  <a:lnTo>
                    <a:pt x="1146605" y="0"/>
                  </a:lnTo>
                  <a:lnTo>
                    <a:pt x="1146605" y="1570974"/>
                  </a:lnTo>
                  <a:lnTo>
                    <a:pt x="0" y="1570974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73737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146605" cy="1618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1440" y="-403162"/>
            <a:ext cx="18105122" cy="227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40"/>
              </a:lnSpc>
            </a:pPr>
            <a:r>
              <a:rPr lang="en-US" sz="1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grpSp>
        <p:nvGrpSpPr>
          <p:cNvPr name="Group 10" id="10"/>
          <p:cNvGrpSpPr/>
          <p:nvPr/>
        </p:nvGrpSpPr>
        <p:grpSpPr>
          <a:xfrm rot="-700216">
            <a:off x="3194696" y="2161105"/>
            <a:ext cx="4353514" cy="5964791"/>
            <a:chOff x="0" y="0"/>
            <a:chExt cx="1146605" cy="15709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46605" cy="1570974"/>
            </a:xfrm>
            <a:custGeom>
              <a:avLst/>
              <a:gdLst/>
              <a:ahLst/>
              <a:cxnLst/>
              <a:rect r="r" b="b" t="t" l="l"/>
              <a:pathLst>
                <a:path h="1570974" w="1146605">
                  <a:moveTo>
                    <a:pt x="0" y="0"/>
                  </a:moveTo>
                  <a:lnTo>
                    <a:pt x="1146605" y="0"/>
                  </a:lnTo>
                  <a:lnTo>
                    <a:pt x="1146605" y="1570974"/>
                  </a:lnTo>
                  <a:lnTo>
                    <a:pt x="0" y="1570974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73737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146605" cy="1618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700216">
            <a:off x="5177803" y="2161105"/>
            <a:ext cx="4353514" cy="5964791"/>
            <a:chOff x="0" y="0"/>
            <a:chExt cx="1146605" cy="157097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46605" cy="1570974"/>
            </a:xfrm>
            <a:custGeom>
              <a:avLst/>
              <a:gdLst/>
              <a:ahLst/>
              <a:cxnLst/>
              <a:rect r="r" b="b" t="t" l="l"/>
              <a:pathLst>
                <a:path h="1570974" w="1146605">
                  <a:moveTo>
                    <a:pt x="0" y="0"/>
                  </a:moveTo>
                  <a:lnTo>
                    <a:pt x="1146605" y="0"/>
                  </a:lnTo>
                  <a:lnTo>
                    <a:pt x="1146605" y="1570974"/>
                  </a:lnTo>
                  <a:lnTo>
                    <a:pt x="0" y="1570974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73737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146605" cy="1618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700216">
            <a:off x="7160909" y="2161105"/>
            <a:ext cx="4353514" cy="5964791"/>
            <a:chOff x="0" y="0"/>
            <a:chExt cx="1146605" cy="157097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46605" cy="1570974"/>
            </a:xfrm>
            <a:custGeom>
              <a:avLst/>
              <a:gdLst/>
              <a:ahLst/>
              <a:cxnLst/>
              <a:rect r="r" b="b" t="t" l="l"/>
              <a:pathLst>
                <a:path h="1570974" w="1146605">
                  <a:moveTo>
                    <a:pt x="0" y="0"/>
                  </a:moveTo>
                  <a:lnTo>
                    <a:pt x="1146605" y="0"/>
                  </a:lnTo>
                  <a:lnTo>
                    <a:pt x="1146605" y="1570974"/>
                  </a:lnTo>
                  <a:lnTo>
                    <a:pt x="0" y="1570974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73737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146605" cy="1618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700216">
            <a:off x="9144016" y="2161105"/>
            <a:ext cx="4353514" cy="5964791"/>
            <a:chOff x="0" y="0"/>
            <a:chExt cx="1146605" cy="157097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146605" cy="1570974"/>
            </a:xfrm>
            <a:custGeom>
              <a:avLst/>
              <a:gdLst/>
              <a:ahLst/>
              <a:cxnLst/>
              <a:rect r="r" b="b" t="t" l="l"/>
              <a:pathLst>
                <a:path h="1570974" w="1146605">
                  <a:moveTo>
                    <a:pt x="0" y="0"/>
                  </a:moveTo>
                  <a:lnTo>
                    <a:pt x="1146605" y="0"/>
                  </a:lnTo>
                  <a:lnTo>
                    <a:pt x="1146605" y="1570974"/>
                  </a:lnTo>
                  <a:lnTo>
                    <a:pt x="0" y="1570974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73737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1146605" cy="1618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700216">
            <a:off x="11127123" y="2161105"/>
            <a:ext cx="4353514" cy="5964791"/>
            <a:chOff x="0" y="0"/>
            <a:chExt cx="1146605" cy="157097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146605" cy="1570974"/>
            </a:xfrm>
            <a:custGeom>
              <a:avLst/>
              <a:gdLst/>
              <a:ahLst/>
              <a:cxnLst/>
              <a:rect r="r" b="b" t="t" l="l"/>
              <a:pathLst>
                <a:path h="1570974" w="1146605">
                  <a:moveTo>
                    <a:pt x="0" y="0"/>
                  </a:moveTo>
                  <a:lnTo>
                    <a:pt x="1146605" y="0"/>
                  </a:lnTo>
                  <a:lnTo>
                    <a:pt x="1146605" y="1570974"/>
                  </a:lnTo>
                  <a:lnTo>
                    <a:pt x="0" y="1570974"/>
                  </a:ln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737373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146605" cy="1618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028700" y="319069"/>
            <a:ext cx="7321785" cy="11656797"/>
          </a:xfrm>
          <a:custGeom>
            <a:avLst/>
            <a:gdLst/>
            <a:ahLst/>
            <a:cxnLst/>
            <a:rect r="r" b="b" t="t" l="l"/>
            <a:pathLst>
              <a:path h="11656797" w="7321785">
                <a:moveTo>
                  <a:pt x="7321785" y="0"/>
                </a:moveTo>
                <a:lnTo>
                  <a:pt x="0" y="0"/>
                </a:lnTo>
                <a:lnTo>
                  <a:pt x="0" y="11656796"/>
                </a:lnTo>
                <a:lnTo>
                  <a:pt x="7321785" y="11656796"/>
                </a:lnTo>
                <a:lnTo>
                  <a:pt x="7321785" y="0"/>
                </a:lnTo>
                <a:close/>
              </a:path>
            </a:pathLst>
          </a:custGeom>
          <a:blipFill>
            <a:blip r:embed="rId3"/>
            <a:stretch>
              <a:fillRect l="-66510" t="-29457" r="-78447" b="-7569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283826" y="2667000"/>
            <a:ext cx="11465420" cy="552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899915" indent="-949957" lvl="1">
              <a:lnSpc>
                <a:spcPts val="10559"/>
              </a:lnSpc>
              <a:buFont typeface="Arial"/>
              <a:buChar char="•"/>
            </a:pPr>
            <a:r>
              <a:rPr lang="en-US" b="true" sz="8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SEO Expert</a:t>
            </a:r>
          </a:p>
          <a:p>
            <a:pPr algn="l" marL="1899915" indent="-949957" lvl="1">
              <a:lnSpc>
                <a:spcPts val="10559"/>
              </a:lnSpc>
              <a:buFont typeface="Arial"/>
              <a:buChar char="•"/>
            </a:pPr>
            <a:r>
              <a:rPr lang="en-US" b="true" sz="8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Entrepreneur</a:t>
            </a:r>
          </a:p>
          <a:p>
            <a:pPr algn="l" marL="1899915" indent="-949957" lvl="1">
              <a:lnSpc>
                <a:spcPts val="10559"/>
              </a:lnSpc>
              <a:buFont typeface="Arial"/>
              <a:buChar char="•"/>
            </a:pPr>
            <a:r>
              <a:rPr lang="en-US" b="true" sz="8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Business Consultant</a:t>
            </a:r>
          </a:p>
          <a:p>
            <a:pPr algn="l" marL="1899920" indent="-949960" lvl="1">
              <a:lnSpc>
                <a:spcPts val="10560"/>
              </a:lnSpc>
              <a:buFont typeface="Arial"/>
              <a:buChar char="•"/>
            </a:pPr>
            <a:r>
              <a:rPr lang="en-US" b="true" sz="880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Author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83826" y="781050"/>
            <a:ext cx="11465420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MIKE MARTIN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3432576" y="2387905"/>
            <a:ext cx="12678242" cy="5851230"/>
            <a:chOff x="0" y="0"/>
            <a:chExt cx="3339125" cy="154106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39125" cy="1541065"/>
            </a:xfrm>
            <a:custGeom>
              <a:avLst/>
              <a:gdLst/>
              <a:ahLst/>
              <a:cxnLst/>
              <a:rect r="r" b="b" t="t" l="l"/>
              <a:pathLst>
                <a:path h="1541065" w="3339125">
                  <a:moveTo>
                    <a:pt x="0" y="0"/>
                  </a:moveTo>
                  <a:lnTo>
                    <a:pt x="3339125" y="0"/>
                  </a:lnTo>
                  <a:lnTo>
                    <a:pt x="3339125" y="1541065"/>
                  </a:lnTo>
                  <a:lnTo>
                    <a:pt x="0" y="154106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339125" cy="1588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1440" y="105854"/>
            <a:ext cx="18105122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479548" cy="9132066"/>
            <a:chOff x="0" y="0"/>
            <a:chExt cx="1706548" cy="24051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6548" cy="2405153"/>
            </a:xfrm>
            <a:custGeom>
              <a:avLst/>
              <a:gdLst/>
              <a:ahLst/>
              <a:cxnLst/>
              <a:rect r="r" b="b" t="t" l="l"/>
              <a:pathLst>
                <a:path h="2405153" w="1706548">
                  <a:moveTo>
                    <a:pt x="0" y="0"/>
                  </a:moveTo>
                  <a:lnTo>
                    <a:pt x="1706548" y="0"/>
                  </a:lnTo>
                  <a:lnTo>
                    <a:pt x="1706548" y="2405153"/>
                  </a:lnTo>
                  <a:lnTo>
                    <a:pt x="0" y="24051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706548" cy="24527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83242" y="6515718"/>
            <a:ext cx="9948610" cy="793338"/>
            <a:chOff x="0" y="0"/>
            <a:chExt cx="13264813" cy="10577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3909" y="33909"/>
              <a:ext cx="13197079" cy="989965"/>
            </a:xfrm>
            <a:custGeom>
              <a:avLst/>
              <a:gdLst/>
              <a:ahLst/>
              <a:cxnLst/>
              <a:rect r="r" b="b" t="t" l="l"/>
              <a:pathLst>
                <a:path h="989965" w="13197079">
                  <a:moveTo>
                    <a:pt x="0" y="164973"/>
                  </a:moveTo>
                  <a:cubicBezTo>
                    <a:pt x="0" y="73787"/>
                    <a:pt x="78486" y="0"/>
                    <a:pt x="175387" y="0"/>
                  </a:cubicBezTo>
                  <a:lnTo>
                    <a:pt x="13021691" y="0"/>
                  </a:lnTo>
                  <a:cubicBezTo>
                    <a:pt x="13118592" y="0"/>
                    <a:pt x="13197079" y="73914"/>
                    <a:pt x="13197079" y="164973"/>
                  </a:cubicBezTo>
                  <a:lnTo>
                    <a:pt x="13197079" y="824992"/>
                  </a:lnTo>
                  <a:cubicBezTo>
                    <a:pt x="13197079" y="916178"/>
                    <a:pt x="13118592" y="989965"/>
                    <a:pt x="13021691" y="989965"/>
                  </a:cubicBezTo>
                  <a:lnTo>
                    <a:pt x="175387" y="989965"/>
                  </a:lnTo>
                  <a:cubicBezTo>
                    <a:pt x="78486" y="989965"/>
                    <a:pt x="0" y="916051"/>
                    <a:pt x="0" y="82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264896" cy="1057783"/>
            </a:xfrm>
            <a:custGeom>
              <a:avLst/>
              <a:gdLst/>
              <a:ahLst/>
              <a:cxnLst/>
              <a:rect r="r" b="b" t="t" l="l"/>
              <a:pathLst>
                <a:path h="1057783" w="13264896">
                  <a:moveTo>
                    <a:pt x="0" y="198882"/>
                  </a:moveTo>
                  <a:cubicBezTo>
                    <a:pt x="0" y="87122"/>
                    <a:pt x="95631" y="0"/>
                    <a:pt x="209296" y="0"/>
                  </a:cubicBezTo>
                  <a:lnTo>
                    <a:pt x="13055600" y="0"/>
                  </a:lnTo>
                  <a:lnTo>
                    <a:pt x="13055600" y="33909"/>
                  </a:lnTo>
                  <a:lnTo>
                    <a:pt x="13055600" y="0"/>
                  </a:lnTo>
                  <a:cubicBezTo>
                    <a:pt x="13169137" y="0"/>
                    <a:pt x="13264896" y="87122"/>
                    <a:pt x="13264896" y="198882"/>
                  </a:cubicBezTo>
                  <a:lnTo>
                    <a:pt x="13230988" y="198882"/>
                  </a:lnTo>
                  <a:lnTo>
                    <a:pt x="13264896" y="198882"/>
                  </a:lnTo>
                  <a:lnTo>
                    <a:pt x="13264896" y="858901"/>
                  </a:lnTo>
                  <a:lnTo>
                    <a:pt x="13230988" y="858901"/>
                  </a:lnTo>
                  <a:lnTo>
                    <a:pt x="13264896" y="858901"/>
                  </a:lnTo>
                  <a:cubicBezTo>
                    <a:pt x="13264896" y="970661"/>
                    <a:pt x="13169264" y="1057783"/>
                    <a:pt x="13055600" y="1057783"/>
                  </a:cubicBezTo>
                  <a:lnTo>
                    <a:pt x="13055600" y="1023874"/>
                  </a:lnTo>
                  <a:lnTo>
                    <a:pt x="13055600" y="1057783"/>
                  </a:lnTo>
                  <a:lnTo>
                    <a:pt x="209296" y="1057783"/>
                  </a:lnTo>
                  <a:lnTo>
                    <a:pt x="209296" y="1023874"/>
                  </a:lnTo>
                  <a:lnTo>
                    <a:pt x="209296" y="1057783"/>
                  </a:lnTo>
                  <a:cubicBezTo>
                    <a:pt x="95631" y="1057783"/>
                    <a:pt x="0" y="970661"/>
                    <a:pt x="0" y="858901"/>
                  </a:cubicBezTo>
                  <a:lnTo>
                    <a:pt x="0" y="198882"/>
                  </a:lnTo>
                  <a:lnTo>
                    <a:pt x="33909" y="198882"/>
                  </a:lnTo>
                  <a:lnTo>
                    <a:pt x="0" y="198882"/>
                  </a:lnTo>
                  <a:moveTo>
                    <a:pt x="67691" y="198882"/>
                  </a:moveTo>
                  <a:lnTo>
                    <a:pt x="67691" y="858901"/>
                  </a:lnTo>
                  <a:lnTo>
                    <a:pt x="33909" y="858901"/>
                  </a:lnTo>
                  <a:lnTo>
                    <a:pt x="67691" y="858901"/>
                  </a:lnTo>
                  <a:cubicBezTo>
                    <a:pt x="67691" y="929386"/>
                    <a:pt x="129032" y="990092"/>
                    <a:pt x="209169" y="990092"/>
                  </a:cubicBezTo>
                  <a:lnTo>
                    <a:pt x="13055600" y="990092"/>
                  </a:lnTo>
                  <a:cubicBezTo>
                    <a:pt x="13135738" y="990092"/>
                    <a:pt x="13197078" y="929513"/>
                    <a:pt x="13197078" y="858901"/>
                  </a:cubicBezTo>
                  <a:lnTo>
                    <a:pt x="13197078" y="198882"/>
                  </a:lnTo>
                  <a:cubicBezTo>
                    <a:pt x="13197078" y="128397"/>
                    <a:pt x="13135738" y="67691"/>
                    <a:pt x="13055600" y="67691"/>
                  </a:cubicBezTo>
                  <a:lnTo>
                    <a:pt x="209296" y="67691"/>
                  </a:lnTo>
                  <a:lnTo>
                    <a:pt x="209296" y="33909"/>
                  </a:lnTo>
                  <a:lnTo>
                    <a:pt x="209296" y="67691"/>
                  </a:lnTo>
                  <a:cubicBezTo>
                    <a:pt x="129159" y="67691"/>
                    <a:pt x="67818" y="128270"/>
                    <a:pt x="67818" y="19888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620822" y="6579118"/>
            <a:ext cx="9290634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Started Now: </a:t>
            </a:r>
            <a:r>
              <a:rPr lang="en-US" b="true" sz="3200" u="sng">
                <a:solidFill>
                  <a:srgbClr val="188DF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 tooltip="https://mikemartin.uk"/>
              </a:rPr>
              <a:t>www.mikemartin.uk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39840" y="1003647"/>
            <a:ext cx="11856718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325840" y="2219394"/>
            <a:ext cx="11856718" cy="303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20"/>
              </a:lnSpc>
            </a:pPr>
            <a:r>
              <a:rPr lang="en-US" sz="176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PRICE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154" y="4305300"/>
            <a:ext cx="18105118" cy="150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8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Sub Headline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1" y="1037854"/>
            <a:ext cx="18105118" cy="1982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96"/>
              </a:lnSpc>
            </a:pPr>
            <a:r>
              <a:rPr lang="en-US" sz="144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4366338" y="8221132"/>
            <a:ext cx="9948610" cy="793338"/>
            <a:chOff x="0" y="0"/>
            <a:chExt cx="13264813" cy="10577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3909" y="33909"/>
              <a:ext cx="13197079" cy="989965"/>
            </a:xfrm>
            <a:custGeom>
              <a:avLst/>
              <a:gdLst/>
              <a:ahLst/>
              <a:cxnLst/>
              <a:rect r="r" b="b" t="t" l="l"/>
              <a:pathLst>
                <a:path h="989965" w="13197079">
                  <a:moveTo>
                    <a:pt x="0" y="164973"/>
                  </a:moveTo>
                  <a:cubicBezTo>
                    <a:pt x="0" y="73787"/>
                    <a:pt x="78486" y="0"/>
                    <a:pt x="175387" y="0"/>
                  </a:cubicBezTo>
                  <a:lnTo>
                    <a:pt x="13021691" y="0"/>
                  </a:lnTo>
                  <a:cubicBezTo>
                    <a:pt x="13118592" y="0"/>
                    <a:pt x="13197079" y="73914"/>
                    <a:pt x="13197079" y="164973"/>
                  </a:cubicBezTo>
                  <a:lnTo>
                    <a:pt x="13197079" y="824992"/>
                  </a:lnTo>
                  <a:cubicBezTo>
                    <a:pt x="13197079" y="916178"/>
                    <a:pt x="13118592" y="989965"/>
                    <a:pt x="13021691" y="989965"/>
                  </a:cubicBezTo>
                  <a:lnTo>
                    <a:pt x="175387" y="989965"/>
                  </a:lnTo>
                  <a:cubicBezTo>
                    <a:pt x="78486" y="989965"/>
                    <a:pt x="0" y="916051"/>
                    <a:pt x="0" y="82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264896" cy="1057783"/>
            </a:xfrm>
            <a:custGeom>
              <a:avLst/>
              <a:gdLst/>
              <a:ahLst/>
              <a:cxnLst/>
              <a:rect r="r" b="b" t="t" l="l"/>
              <a:pathLst>
                <a:path h="1057783" w="13264896">
                  <a:moveTo>
                    <a:pt x="0" y="198882"/>
                  </a:moveTo>
                  <a:cubicBezTo>
                    <a:pt x="0" y="87122"/>
                    <a:pt x="95631" y="0"/>
                    <a:pt x="209296" y="0"/>
                  </a:cubicBezTo>
                  <a:lnTo>
                    <a:pt x="13055600" y="0"/>
                  </a:lnTo>
                  <a:lnTo>
                    <a:pt x="13055600" y="33909"/>
                  </a:lnTo>
                  <a:lnTo>
                    <a:pt x="13055600" y="0"/>
                  </a:lnTo>
                  <a:cubicBezTo>
                    <a:pt x="13169137" y="0"/>
                    <a:pt x="13264896" y="87122"/>
                    <a:pt x="13264896" y="198882"/>
                  </a:cubicBezTo>
                  <a:lnTo>
                    <a:pt x="13230988" y="198882"/>
                  </a:lnTo>
                  <a:lnTo>
                    <a:pt x="13264896" y="198882"/>
                  </a:lnTo>
                  <a:lnTo>
                    <a:pt x="13264896" y="858901"/>
                  </a:lnTo>
                  <a:lnTo>
                    <a:pt x="13230988" y="858901"/>
                  </a:lnTo>
                  <a:lnTo>
                    <a:pt x="13264896" y="858901"/>
                  </a:lnTo>
                  <a:cubicBezTo>
                    <a:pt x="13264896" y="970661"/>
                    <a:pt x="13169264" y="1057783"/>
                    <a:pt x="13055600" y="1057783"/>
                  </a:cubicBezTo>
                  <a:lnTo>
                    <a:pt x="13055600" y="1023874"/>
                  </a:lnTo>
                  <a:lnTo>
                    <a:pt x="13055600" y="1057783"/>
                  </a:lnTo>
                  <a:lnTo>
                    <a:pt x="209296" y="1057783"/>
                  </a:lnTo>
                  <a:lnTo>
                    <a:pt x="209296" y="1023874"/>
                  </a:lnTo>
                  <a:lnTo>
                    <a:pt x="209296" y="1057783"/>
                  </a:lnTo>
                  <a:cubicBezTo>
                    <a:pt x="95631" y="1057783"/>
                    <a:pt x="0" y="970661"/>
                    <a:pt x="0" y="858901"/>
                  </a:cubicBezTo>
                  <a:lnTo>
                    <a:pt x="0" y="198882"/>
                  </a:lnTo>
                  <a:lnTo>
                    <a:pt x="33909" y="198882"/>
                  </a:lnTo>
                  <a:lnTo>
                    <a:pt x="0" y="198882"/>
                  </a:lnTo>
                  <a:moveTo>
                    <a:pt x="67691" y="198882"/>
                  </a:moveTo>
                  <a:lnTo>
                    <a:pt x="67691" y="858901"/>
                  </a:lnTo>
                  <a:lnTo>
                    <a:pt x="33909" y="858901"/>
                  </a:lnTo>
                  <a:lnTo>
                    <a:pt x="67691" y="858901"/>
                  </a:lnTo>
                  <a:cubicBezTo>
                    <a:pt x="67691" y="929386"/>
                    <a:pt x="129032" y="990092"/>
                    <a:pt x="209169" y="990092"/>
                  </a:cubicBezTo>
                  <a:lnTo>
                    <a:pt x="13055600" y="990092"/>
                  </a:lnTo>
                  <a:cubicBezTo>
                    <a:pt x="13135738" y="990092"/>
                    <a:pt x="13197078" y="929513"/>
                    <a:pt x="13197078" y="858901"/>
                  </a:cubicBezTo>
                  <a:lnTo>
                    <a:pt x="13197078" y="198882"/>
                  </a:lnTo>
                  <a:cubicBezTo>
                    <a:pt x="13197078" y="128397"/>
                    <a:pt x="13135738" y="67691"/>
                    <a:pt x="13055600" y="67691"/>
                  </a:cubicBezTo>
                  <a:lnTo>
                    <a:pt x="209296" y="67691"/>
                  </a:lnTo>
                  <a:lnTo>
                    <a:pt x="209296" y="33909"/>
                  </a:lnTo>
                  <a:lnTo>
                    <a:pt x="209296" y="67691"/>
                  </a:lnTo>
                  <a:cubicBezTo>
                    <a:pt x="129159" y="67691"/>
                    <a:pt x="67818" y="128270"/>
                    <a:pt x="67818" y="19888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671678" y="8268056"/>
            <a:ext cx="935653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Started Now: </a:t>
            </a:r>
            <a:r>
              <a:rPr lang="en-US" b="true" sz="3200" u="sng">
                <a:solidFill>
                  <a:srgbClr val="188DF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5" tooltip="https://mikemartin.uk"/>
              </a:rPr>
              <a:t>www.mikemartin.uk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69384" y="475776"/>
            <a:ext cx="5636850" cy="7631056"/>
            <a:chOff x="0" y="0"/>
            <a:chExt cx="1484602" cy="20098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84603" cy="2009825"/>
            </a:xfrm>
            <a:custGeom>
              <a:avLst/>
              <a:gdLst/>
              <a:ahLst/>
              <a:cxnLst/>
              <a:rect r="r" b="b" t="t" l="l"/>
              <a:pathLst>
                <a:path h="2009825" w="1484603">
                  <a:moveTo>
                    <a:pt x="0" y="0"/>
                  </a:moveTo>
                  <a:lnTo>
                    <a:pt x="1484603" y="0"/>
                  </a:lnTo>
                  <a:lnTo>
                    <a:pt x="1484603" y="2009825"/>
                  </a:lnTo>
                  <a:lnTo>
                    <a:pt x="0" y="200982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484602" cy="2057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4366338" y="8221132"/>
            <a:ext cx="9948610" cy="793338"/>
            <a:chOff x="0" y="0"/>
            <a:chExt cx="13264813" cy="10577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3909" y="33909"/>
              <a:ext cx="13197079" cy="989965"/>
            </a:xfrm>
            <a:custGeom>
              <a:avLst/>
              <a:gdLst/>
              <a:ahLst/>
              <a:cxnLst/>
              <a:rect r="r" b="b" t="t" l="l"/>
              <a:pathLst>
                <a:path h="989965" w="13197079">
                  <a:moveTo>
                    <a:pt x="0" y="164973"/>
                  </a:moveTo>
                  <a:cubicBezTo>
                    <a:pt x="0" y="73787"/>
                    <a:pt x="78486" y="0"/>
                    <a:pt x="175387" y="0"/>
                  </a:cubicBezTo>
                  <a:lnTo>
                    <a:pt x="13021691" y="0"/>
                  </a:lnTo>
                  <a:cubicBezTo>
                    <a:pt x="13118592" y="0"/>
                    <a:pt x="13197079" y="73914"/>
                    <a:pt x="13197079" y="164973"/>
                  </a:cubicBezTo>
                  <a:lnTo>
                    <a:pt x="13197079" y="824992"/>
                  </a:lnTo>
                  <a:cubicBezTo>
                    <a:pt x="13197079" y="916178"/>
                    <a:pt x="13118592" y="989965"/>
                    <a:pt x="13021691" y="989965"/>
                  </a:cubicBezTo>
                  <a:lnTo>
                    <a:pt x="175387" y="989965"/>
                  </a:lnTo>
                  <a:cubicBezTo>
                    <a:pt x="78486" y="989965"/>
                    <a:pt x="0" y="916051"/>
                    <a:pt x="0" y="82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264896" cy="1057783"/>
            </a:xfrm>
            <a:custGeom>
              <a:avLst/>
              <a:gdLst/>
              <a:ahLst/>
              <a:cxnLst/>
              <a:rect r="r" b="b" t="t" l="l"/>
              <a:pathLst>
                <a:path h="1057783" w="13264896">
                  <a:moveTo>
                    <a:pt x="0" y="198882"/>
                  </a:moveTo>
                  <a:cubicBezTo>
                    <a:pt x="0" y="87122"/>
                    <a:pt x="95631" y="0"/>
                    <a:pt x="209296" y="0"/>
                  </a:cubicBezTo>
                  <a:lnTo>
                    <a:pt x="13055600" y="0"/>
                  </a:lnTo>
                  <a:lnTo>
                    <a:pt x="13055600" y="33909"/>
                  </a:lnTo>
                  <a:lnTo>
                    <a:pt x="13055600" y="0"/>
                  </a:lnTo>
                  <a:cubicBezTo>
                    <a:pt x="13169137" y="0"/>
                    <a:pt x="13264896" y="87122"/>
                    <a:pt x="13264896" y="198882"/>
                  </a:cubicBezTo>
                  <a:lnTo>
                    <a:pt x="13230988" y="198882"/>
                  </a:lnTo>
                  <a:lnTo>
                    <a:pt x="13264896" y="198882"/>
                  </a:lnTo>
                  <a:lnTo>
                    <a:pt x="13264896" y="858901"/>
                  </a:lnTo>
                  <a:lnTo>
                    <a:pt x="13230988" y="858901"/>
                  </a:lnTo>
                  <a:lnTo>
                    <a:pt x="13264896" y="858901"/>
                  </a:lnTo>
                  <a:cubicBezTo>
                    <a:pt x="13264896" y="970661"/>
                    <a:pt x="13169264" y="1057783"/>
                    <a:pt x="13055600" y="1057783"/>
                  </a:cubicBezTo>
                  <a:lnTo>
                    <a:pt x="13055600" y="1023874"/>
                  </a:lnTo>
                  <a:lnTo>
                    <a:pt x="13055600" y="1057783"/>
                  </a:lnTo>
                  <a:lnTo>
                    <a:pt x="209296" y="1057783"/>
                  </a:lnTo>
                  <a:lnTo>
                    <a:pt x="209296" y="1023874"/>
                  </a:lnTo>
                  <a:lnTo>
                    <a:pt x="209296" y="1057783"/>
                  </a:lnTo>
                  <a:cubicBezTo>
                    <a:pt x="95631" y="1057783"/>
                    <a:pt x="0" y="970661"/>
                    <a:pt x="0" y="858901"/>
                  </a:cubicBezTo>
                  <a:lnTo>
                    <a:pt x="0" y="198882"/>
                  </a:lnTo>
                  <a:lnTo>
                    <a:pt x="33909" y="198882"/>
                  </a:lnTo>
                  <a:lnTo>
                    <a:pt x="0" y="198882"/>
                  </a:lnTo>
                  <a:moveTo>
                    <a:pt x="67691" y="198882"/>
                  </a:moveTo>
                  <a:lnTo>
                    <a:pt x="67691" y="858901"/>
                  </a:lnTo>
                  <a:lnTo>
                    <a:pt x="33909" y="858901"/>
                  </a:lnTo>
                  <a:lnTo>
                    <a:pt x="67691" y="858901"/>
                  </a:lnTo>
                  <a:cubicBezTo>
                    <a:pt x="67691" y="929386"/>
                    <a:pt x="129032" y="990092"/>
                    <a:pt x="209169" y="990092"/>
                  </a:cubicBezTo>
                  <a:lnTo>
                    <a:pt x="13055600" y="990092"/>
                  </a:lnTo>
                  <a:cubicBezTo>
                    <a:pt x="13135738" y="990092"/>
                    <a:pt x="13197078" y="929513"/>
                    <a:pt x="13197078" y="858901"/>
                  </a:cubicBezTo>
                  <a:lnTo>
                    <a:pt x="13197078" y="198882"/>
                  </a:lnTo>
                  <a:cubicBezTo>
                    <a:pt x="13197078" y="128397"/>
                    <a:pt x="13135738" y="67691"/>
                    <a:pt x="13055600" y="67691"/>
                  </a:cubicBezTo>
                  <a:lnTo>
                    <a:pt x="209296" y="67691"/>
                  </a:lnTo>
                  <a:lnTo>
                    <a:pt x="209296" y="33909"/>
                  </a:lnTo>
                  <a:lnTo>
                    <a:pt x="209296" y="67691"/>
                  </a:lnTo>
                  <a:cubicBezTo>
                    <a:pt x="129159" y="67691"/>
                    <a:pt x="67818" y="128270"/>
                    <a:pt x="67818" y="19888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671678" y="8268056"/>
            <a:ext cx="935653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Started Now: </a:t>
            </a:r>
            <a:r>
              <a:rPr lang="en-US" b="true" sz="3200" u="sng">
                <a:solidFill>
                  <a:srgbClr val="188DF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6" tooltip="https://mikemartin.uk"/>
              </a:rPr>
              <a:t>www.mikemartin.uk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5840" y="2311402"/>
            <a:ext cx="16699108" cy="520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51280" indent="-675640" lvl="1">
              <a:lnSpc>
                <a:spcPts val="6719"/>
              </a:lnSpc>
              <a:buFont typeface="Arial"/>
              <a:buChar char="•"/>
            </a:pPr>
            <a:r>
              <a:rPr lang="en-US" b="true" sz="5599" u="sng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  <a:r>
              <a:rPr lang="en-US" b="true" sz="5599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55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 How to SOLVE BIGGEST PROBLEM / ACHIEVE BIGGEST DESIRE in TIME without PAIN even if RUBBISH.</a:t>
            </a:r>
          </a:p>
          <a:p>
            <a:pPr algn="l" marL="1351280" indent="-675640" lvl="1">
              <a:lnSpc>
                <a:spcPts val="6719"/>
              </a:lnSpc>
              <a:buFont typeface="Arial"/>
              <a:buChar char="•"/>
            </a:pPr>
            <a:r>
              <a:rPr lang="en-US" b="true" sz="5599" u="sng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  <a:r>
              <a:rPr lang="en-US" b="true" sz="5599">
                <a:solidFill>
                  <a:srgbClr val="DC383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b="true" sz="55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– How to SOLVE BIGGEST PROBLEM / ACHIEVE BIGGEST DESIRE in TIME without PAIN even if RUBBISH.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36" y="180291"/>
            <a:ext cx="18105122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4366338" y="8006944"/>
            <a:ext cx="9948610" cy="793338"/>
            <a:chOff x="0" y="0"/>
            <a:chExt cx="13264813" cy="10577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3909" y="33909"/>
              <a:ext cx="13197079" cy="989965"/>
            </a:xfrm>
            <a:custGeom>
              <a:avLst/>
              <a:gdLst/>
              <a:ahLst/>
              <a:cxnLst/>
              <a:rect r="r" b="b" t="t" l="l"/>
              <a:pathLst>
                <a:path h="989965" w="13197079">
                  <a:moveTo>
                    <a:pt x="0" y="164973"/>
                  </a:moveTo>
                  <a:cubicBezTo>
                    <a:pt x="0" y="73787"/>
                    <a:pt x="78486" y="0"/>
                    <a:pt x="175387" y="0"/>
                  </a:cubicBezTo>
                  <a:lnTo>
                    <a:pt x="13021691" y="0"/>
                  </a:lnTo>
                  <a:cubicBezTo>
                    <a:pt x="13118592" y="0"/>
                    <a:pt x="13197079" y="73914"/>
                    <a:pt x="13197079" y="164973"/>
                  </a:cubicBezTo>
                  <a:lnTo>
                    <a:pt x="13197079" y="824992"/>
                  </a:lnTo>
                  <a:cubicBezTo>
                    <a:pt x="13197079" y="916178"/>
                    <a:pt x="13118592" y="989965"/>
                    <a:pt x="13021691" y="989965"/>
                  </a:cubicBezTo>
                  <a:lnTo>
                    <a:pt x="175387" y="989965"/>
                  </a:lnTo>
                  <a:cubicBezTo>
                    <a:pt x="78486" y="989965"/>
                    <a:pt x="0" y="916051"/>
                    <a:pt x="0" y="82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264896" cy="1057783"/>
            </a:xfrm>
            <a:custGeom>
              <a:avLst/>
              <a:gdLst/>
              <a:ahLst/>
              <a:cxnLst/>
              <a:rect r="r" b="b" t="t" l="l"/>
              <a:pathLst>
                <a:path h="1057783" w="13264896">
                  <a:moveTo>
                    <a:pt x="0" y="198882"/>
                  </a:moveTo>
                  <a:cubicBezTo>
                    <a:pt x="0" y="87122"/>
                    <a:pt x="95631" y="0"/>
                    <a:pt x="209296" y="0"/>
                  </a:cubicBezTo>
                  <a:lnTo>
                    <a:pt x="13055600" y="0"/>
                  </a:lnTo>
                  <a:lnTo>
                    <a:pt x="13055600" y="33909"/>
                  </a:lnTo>
                  <a:lnTo>
                    <a:pt x="13055600" y="0"/>
                  </a:lnTo>
                  <a:cubicBezTo>
                    <a:pt x="13169137" y="0"/>
                    <a:pt x="13264896" y="87122"/>
                    <a:pt x="13264896" y="198882"/>
                  </a:cubicBezTo>
                  <a:lnTo>
                    <a:pt x="13230988" y="198882"/>
                  </a:lnTo>
                  <a:lnTo>
                    <a:pt x="13264896" y="198882"/>
                  </a:lnTo>
                  <a:lnTo>
                    <a:pt x="13264896" y="858901"/>
                  </a:lnTo>
                  <a:lnTo>
                    <a:pt x="13230988" y="858901"/>
                  </a:lnTo>
                  <a:lnTo>
                    <a:pt x="13264896" y="858901"/>
                  </a:lnTo>
                  <a:cubicBezTo>
                    <a:pt x="13264896" y="970661"/>
                    <a:pt x="13169264" y="1057783"/>
                    <a:pt x="13055600" y="1057783"/>
                  </a:cubicBezTo>
                  <a:lnTo>
                    <a:pt x="13055600" y="1023874"/>
                  </a:lnTo>
                  <a:lnTo>
                    <a:pt x="13055600" y="1057783"/>
                  </a:lnTo>
                  <a:lnTo>
                    <a:pt x="209296" y="1057783"/>
                  </a:lnTo>
                  <a:lnTo>
                    <a:pt x="209296" y="1023874"/>
                  </a:lnTo>
                  <a:lnTo>
                    <a:pt x="209296" y="1057783"/>
                  </a:lnTo>
                  <a:cubicBezTo>
                    <a:pt x="95631" y="1057783"/>
                    <a:pt x="0" y="970661"/>
                    <a:pt x="0" y="858901"/>
                  </a:cubicBezTo>
                  <a:lnTo>
                    <a:pt x="0" y="198882"/>
                  </a:lnTo>
                  <a:lnTo>
                    <a:pt x="33909" y="198882"/>
                  </a:lnTo>
                  <a:lnTo>
                    <a:pt x="0" y="198882"/>
                  </a:lnTo>
                  <a:moveTo>
                    <a:pt x="67691" y="198882"/>
                  </a:moveTo>
                  <a:lnTo>
                    <a:pt x="67691" y="858901"/>
                  </a:lnTo>
                  <a:lnTo>
                    <a:pt x="33909" y="858901"/>
                  </a:lnTo>
                  <a:lnTo>
                    <a:pt x="67691" y="858901"/>
                  </a:lnTo>
                  <a:cubicBezTo>
                    <a:pt x="67691" y="929386"/>
                    <a:pt x="129032" y="990092"/>
                    <a:pt x="209169" y="990092"/>
                  </a:cubicBezTo>
                  <a:lnTo>
                    <a:pt x="13055600" y="990092"/>
                  </a:lnTo>
                  <a:cubicBezTo>
                    <a:pt x="13135738" y="990092"/>
                    <a:pt x="13197078" y="929513"/>
                    <a:pt x="13197078" y="858901"/>
                  </a:cubicBezTo>
                  <a:lnTo>
                    <a:pt x="13197078" y="198882"/>
                  </a:lnTo>
                  <a:cubicBezTo>
                    <a:pt x="13197078" y="128397"/>
                    <a:pt x="13135738" y="67691"/>
                    <a:pt x="13055600" y="67691"/>
                  </a:cubicBezTo>
                  <a:lnTo>
                    <a:pt x="209296" y="67691"/>
                  </a:lnTo>
                  <a:lnTo>
                    <a:pt x="209296" y="33909"/>
                  </a:lnTo>
                  <a:lnTo>
                    <a:pt x="209296" y="67691"/>
                  </a:lnTo>
                  <a:cubicBezTo>
                    <a:pt x="129159" y="67691"/>
                    <a:pt x="67818" y="128270"/>
                    <a:pt x="67818" y="19888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671678" y="8053868"/>
            <a:ext cx="935653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Started Now: </a:t>
            </a:r>
            <a:r>
              <a:rPr lang="en-US" b="true" sz="3200" u="sng">
                <a:solidFill>
                  <a:srgbClr val="188DF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5" tooltip="https://mikemartin.uk"/>
              </a:rPr>
              <a:t>www.mikemartin.uk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9440" y="3456971"/>
            <a:ext cx="16784320" cy="3429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RUBBISH.</a:t>
            </a:r>
            <a:r>
              <a:rPr lang="en-US" sz="7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 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" y="78980"/>
            <a:ext cx="18105122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b="true" sz="12000" u="sng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Guarantee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4366338" y="8006944"/>
            <a:ext cx="9948610" cy="793338"/>
            <a:chOff x="0" y="0"/>
            <a:chExt cx="13264813" cy="10577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3909" y="33909"/>
              <a:ext cx="13197079" cy="989965"/>
            </a:xfrm>
            <a:custGeom>
              <a:avLst/>
              <a:gdLst/>
              <a:ahLst/>
              <a:cxnLst/>
              <a:rect r="r" b="b" t="t" l="l"/>
              <a:pathLst>
                <a:path h="989965" w="13197079">
                  <a:moveTo>
                    <a:pt x="0" y="164973"/>
                  </a:moveTo>
                  <a:cubicBezTo>
                    <a:pt x="0" y="73787"/>
                    <a:pt x="78486" y="0"/>
                    <a:pt x="175387" y="0"/>
                  </a:cubicBezTo>
                  <a:lnTo>
                    <a:pt x="13021691" y="0"/>
                  </a:lnTo>
                  <a:cubicBezTo>
                    <a:pt x="13118592" y="0"/>
                    <a:pt x="13197079" y="73914"/>
                    <a:pt x="13197079" y="164973"/>
                  </a:cubicBezTo>
                  <a:lnTo>
                    <a:pt x="13197079" y="824992"/>
                  </a:lnTo>
                  <a:cubicBezTo>
                    <a:pt x="13197079" y="916178"/>
                    <a:pt x="13118592" y="989965"/>
                    <a:pt x="13021691" y="989965"/>
                  </a:cubicBezTo>
                  <a:lnTo>
                    <a:pt x="175387" y="989965"/>
                  </a:lnTo>
                  <a:cubicBezTo>
                    <a:pt x="78486" y="989965"/>
                    <a:pt x="0" y="916051"/>
                    <a:pt x="0" y="82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264896" cy="1057783"/>
            </a:xfrm>
            <a:custGeom>
              <a:avLst/>
              <a:gdLst/>
              <a:ahLst/>
              <a:cxnLst/>
              <a:rect r="r" b="b" t="t" l="l"/>
              <a:pathLst>
                <a:path h="1057783" w="13264896">
                  <a:moveTo>
                    <a:pt x="0" y="198882"/>
                  </a:moveTo>
                  <a:cubicBezTo>
                    <a:pt x="0" y="87122"/>
                    <a:pt x="95631" y="0"/>
                    <a:pt x="209296" y="0"/>
                  </a:cubicBezTo>
                  <a:lnTo>
                    <a:pt x="13055600" y="0"/>
                  </a:lnTo>
                  <a:lnTo>
                    <a:pt x="13055600" y="33909"/>
                  </a:lnTo>
                  <a:lnTo>
                    <a:pt x="13055600" y="0"/>
                  </a:lnTo>
                  <a:cubicBezTo>
                    <a:pt x="13169137" y="0"/>
                    <a:pt x="13264896" y="87122"/>
                    <a:pt x="13264896" y="198882"/>
                  </a:cubicBezTo>
                  <a:lnTo>
                    <a:pt x="13230988" y="198882"/>
                  </a:lnTo>
                  <a:lnTo>
                    <a:pt x="13264896" y="198882"/>
                  </a:lnTo>
                  <a:lnTo>
                    <a:pt x="13264896" y="858901"/>
                  </a:lnTo>
                  <a:lnTo>
                    <a:pt x="13230988" y="858901"/>
                  </a:lnTo>
                  <a:lnTo>
                    <a:pt x="13264896" y="858901"/>
                  </a:lnTo>
                  <a:cubicBezTo>
                    <a:pt x="13264896" y="970661"/>
                    <a:pt x="13169264" y="1057783"/>
                    <a:pt x="13055600" y="1057783"/>
                  </a:cubicBezTo>
                  <a:lnTo>
                    <a:pt x="13055600" y="1023874"/>
                  </a:lnTo>
                  <a:lnTo>
                    <a:pt x="13055600" y="1057783"/>
                  </a:lnTo>
                  <a:lnTo>
                    <a:pt x="209296" y="1057783"/>
                  </a:lnTo>
                  <a:lnTo>
                    <a:pt x="209296" y="1023874"/>
                  </a:lnTo>
                  <a:lnTo>
                    <a:pt x="209296" y="1057783"/>
                  </a:lnTo>
                  <a:cubicBezTo>
                    <a:pt x="95631" y="1057783"/>
                    <a:pt x="0" y="970661"/>
                    <a:pt x="0" y="858901"/>
                  </a:cubicBezTo>
                  <a:lnTo>
                    <a:pt x="0" y="198882"/>
                  </a:lnTo>
                  <a:lnTo>
                    <a:pt x="33909" y="198882"/>
                  </a:lnTo>
                  <a:lnTo>
                    <a:pt x="0" y="198882"/>
                  </a:lnTo>
                  <a:moveTo>
                    <a:pt x="67691" y="198882"/>
                  </a:moveTo>
                  <a:lnTo>
                    <a:pt x="67691" y="858901"/>
                  </a:lnTo>
                  <a:lnTo>
                    <a:pt x="33909" y="858901"/>
                  </a:lnTo>
                  <a:lnTo>
                    <a:pt x="67691" y="858901"/>
                  </a:lnTo>
                  <a:cubicBezTo>
                    <a:pt x="67691" y="929386"/>
                    <a:pt x="129032" y="990092"/>
                    <a:pt x="209169" y="990092"/>
                  </a:cubicBezTo>
                  <a:lnTo>
                    <a:pt x="13055600" y="990092"/>
                  </a:lnTo>
                  <a:cubicBezTo>
                    <a:pt x="13135738" y="990092"/>
                    <a:pt x="13197078" y="929513"/>
                    <a:pt x="13197078" y="858901"/>
                  </a:cubicBezTo>
                  <a:lnTo>
                    <a:pt x="13197078" y="198882"/>
                  </a:lnTo>
                  <a:cubicBezTo>
                    <a:pt x="13197078" y="128397"/>
                    <a:pt x="13135738" y="67691"/>
                    <a:pt x="13055600" y="67691"/>
                  </a:cubicBezTo>
                  <a:lnTo>
                    <a:pt x="209296" y="67691"/>
                  </a:lnTo>
                  <a:lnTo>
                    <a:pt x="209296" y="33909"/>
                  </a:lnTo>
                  <a:lnTo>
                    <a:pt x="209296" y="67691"/>
                  </a:lnTo>
                  <a:cubicBezTo>
                    <a:pt x="129159" y="67691"/>
                    <a:pt x="67818" y="128270"/>
                    <a:pt x="67818" y="19888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671678" y="8053868"/>
            <a:ext cx="935653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Started Now: </a:t>
            </a:r>
            <a:r>
              <a:rPr lang="en-US" b="true" sz="3200" u="sng">
                <a:solidFill>
                  <a:srgbClr val="188DF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5" tooltip="https://mikemartin.uk"/>
              </a:rPr>
              <a:t>www.mikemartin.uk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3440" y="3164681"/>
            <a:ext cx="16885920" cy="3429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to SOLVE BIGGEST PROBLEM / ACHIEVE BIGGEST DESIRE in TIME without PAIN even if RUBBISH.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36" y="131697"/>
            <a:ext cx="18105122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b="true" sz="10800" u="sng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Headline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4366338" y="8006944"/>
            <a:ext cx="9948610" cy="793338"/>
            <a:chOff x="0" y="0"/>
            <a:chExt cx="13264813" cy="10577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3909" y="33909"/>
              <a:ext cx="13197079" cy="989965"/>
            </a:xfrm>
            <a:custGeom>
              <a:avLst/>
              <a:gdLst/>
              <a:ahLst/>
              <a:cxnLst/>
              <a:rect r="r" b="b" t="t" l="l"/>
              <a:pathLst>
                <a:path h="989965" w="13197079">
                  <a:moveTo>
                    <a:pt x="0" y="164973"/>
                  </a:moveTo>
                  <a:cubicBezTo>
                    <a:pt x="0" y="73787"/>
                    <a:pt x="78486" y="0"/>
                    <a:pt x="175387" y="0"/>
                  </a:cubicBezTo>
                  <a:lnTo>
                    <a:pt x="13021691" y="0"/>
                  </a:lnTo>
                  <a:cubicBezTo>
                    <a:pt x="13118592" y="0"/>
                    <a:pt x="13197079" y="73914"/>
                    <a:pt x="13197079" y="164973"/>
                  </a:cubicBezTo>
                  <a:lnTo>
                    <a:pt x="13197079" y="824992"/>
                  </a:lnTo>
                  <a:cubicBezTo>
                    <a:pt x="13197079" y="916178"/>
                    <a:pt x="13118592" y="989965"/>
                    <a:pt x="13021691" y="989965"/>
                  </a:cubicBezTo>
                  <a:lnTo>
                    <a:pt x="175387" y="989965"/>
                  </a:lnTo>
                  <a:cubicBezTo>
                    <a:pt x="78486" y="989965"/>
                    <a:pt x="0" y="916051"/>
                    <a:pt x="0" y="82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264896" cy="1057783"/>
            </a:xfrm>
            <a:custGeom>
              <a:avLst/>
              <a:gdLst/>
              <a:ahLst/>
              <a:cxnLst/>
              <a:rect r="r" b="b" t="t" l="l"/>
              <a:pathLst>
                <a:path h="1057783" w="13264896">
                  <a:moveTo>
                    <a:pt x="0" y="198882"/>
                  </a:moveTo>
                  <a:cubicBezTo>
                    <a:pt x="0" y="87122"/>
                    <a:pt x="95631" y="0"/>
                    <a:pt x="209296" y="0"/>
                  </a:cubicBezTo>
                  <a:lnTo>
                    <a:pt x="13055600" y="0"/>
                  </a:lnTo>
                  <a:lnTo>
                    <a:pt x="13055600" y="33909"/>
                  </a:lnTo>
                  <a:lnTo>
                    <a:pt x="13055600" y="0"/>
                  </a:lnTo>
                  <a:cubicBezTo>
                    <a:pt x="13169137" y="0"/>
                    <a:pt x="13264896" y="87122"/>
                    <a:pt x="13264896" y="198882"/>
                  </a:cubicBezTo>
                  <a:lnTo>
                    <a:pt x="13230988" y="198882"/>
                  </a:lnTo>
                  <a:lnTo>
                    <a:pt x="13264896" y="198882"/>
                  </a:lnTo>
                  <a:lnTo>
                    <a:pt x="13264896" y="858901"/>
                  </a:lnTo>
                  <a:lnTo>
                    <a:pt x="13230988" y="858901"/>
                  </a:lnTo>
                  <a:lnTo>
                    <a:pt x="13264896" y="858901"/>
                  </a:lnTo>
                  <a:cubicBezTo>
                    <a:pt x="13264896" y="970661"/>
                    <a:pt x="13169264" y="1057783"/>
                    <a:pt x="13055600" y="1057783"/>
                  </a:cubicBezTo>
                  <a:lnTo>
                    <a:pt x="13055600" y="1023874"/>
                  </a:lnTo>
                  <a:lnTo>
                    <a:pt x="13055600" y="1057783"/>
                  </a:lnTo>
                  <a:lnTo>
                    <a:pt x="209296" y="1057783"/>
                  </a:lnTo>
                  <a:lnTo>
                    <a:pt x="209296" y="1023874"/>
                  </a:lnTo>
                  <a:lnTo>
                    <a:pt x="209296" y="1057783"/>
                  </a:lnTo>
                  <a:cubicBezTo>
                    <a:pt x="95631" y="1057783"/>
                    <a:pt x="0" y="970661"/>
                    <a:pt x="0" y="858901"/>
                  </a:cubicBezTo>
                  <a:lnTo>
                    <a:pt x="0" y="198882"/>
                  </a:lnTo>
                  <a:lnTo>
                    <a:pt x="33909" y="198882"/>
                  </a:lnTo>
                  <a:lnTo>
                    <a:pt x="0" y="198882"/>
                  </a:lnTo>
                  <a:moveTo>
                    <a:pt x="67691" y="198882"/>
                  </a:moveTo>
                  <a:lnTo>
                    <a:pt x="67691" y="858901"/>
                  </a:lnTo>
                  <a:lnTo>
                    <a:pt x="33909" y="858901"/>
                  </a:lnTo>
                  <a:lnTo>
                    <a:pt x="67691" y="858901"/>
                  </a:lnTo>
                  <a:cubicBezTo>
                    <a:pt x="67691" y="929386"/>
                    <a:pt x="129032" y="990092"/>
                    <a:pt x="209169" y="990092"/>
                  </a:cubicBezTo>
                  <a:lnTo>
                    <a:pt x="13055600" y="990092"/>
                  </a:lnTo>
                  <a:cubicBezTo>
                    <a:pt x="13135738" y="990092"/>
                    <a:pt x="13197078" y="929513"/>
                    <a:pt x="13197078" y="858901"/>
                  </a:cubicBezTo>
                  <a:lnTo>
                    <a:pt x="13197078" y="198882"/>
                  </a:lnTo>
                  <a:cubicBezTo>
                    <a:pt x="13197078" y="128397"/>
                    <a:pt x="13135738" y="67691"/>
                    <a:pt x="13055600" y="67691"/>
                  </a:cubicBezTo>
                  <a:lnTo>
                    <a:pt x="209296" y="67691"/>
                  </a:lnTo>
                  <a:lnTo>
                    <a:pt x="209296" y="33909"/>
                  </a:lnTo>
                  <a:lnTo>
                    <a:pt x="209296" y="67691"/>
                  </a:lnTo>
                  <a:cubicBezTo>
                    <a:pt x="129159" y="67691"/>
                    <a:pt x="67818" y="128270"/>
                    <a:pt x="67818" y="19888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671678" y="8053868"/>
            <a:ext cx="935653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Started Now: </a:t>
            </a:r>
            <a:r>
              <a:rPr lang="en-US" b="true" sz="3200" u="sng">
                <a:solidFill>
                  <a:srgbClr val="188DF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5" tooltip="https://mikemartin.uk"/>
              </a:rPr>
              <a:t>www.mikemartin.uk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2" y="1804880"/>
            <a:ext cx="18017848" cy="435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51280" indent="-675640" lvl="1">
              <a:lnSpc>
                <a:spcPts val="6719"/>
              </a:lnSpc>
              <a:buFont typeface="Arial"/>
              <a:buChar char="•"/>
            </a:pPr>
            <a:r>
              <a:rPr lang="en-US" b="true" sz="55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Insert Your Offer Here                                    </a:t>
            </a:r>
            <a:r>
              <a:rPr lang="en-US" b="true" sz="5599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($ Value)</a:t>
            </a:r>
          </a:p>
          <a:p>
            <a:pPr algn="l" marL="1351280" indent="-675640" lvl="1">
              <a:lnSpc>
                <a:spcPts val="6719"/>
              </a:lnSpc>
              <a:buFont typeface="Arial"/>
              <a:buChar char="•"/>
            </a:pPr>
            <a:r>
              <a:rPr lang="en-US" b="true" sz="55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Insert Your Offer Here                                    </a:t>
            </a:r>
            <a:r>
              <a:rPr lang="en-US" b="true" sz="5599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($ Value)</a:t>
            </a:r>
          </a:p>
          <a:p>
            <a:pPr algn="l" marL="1351280" indent="-675640" lvl="1">
              <a:lnSpc>
                <a:spcPts val="6719"/>
              </a:lnSpc>
              <a:buFont typeface="Arial"/>
              <a:buChar char="•"/>
            </a:pPr>
            <a:r>
              <a:rPr lang="en-US" b="true" sz="55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Insert Your Offer Here                                    </a:t>
            </a:r>
            <a:r>
              <a:rPr lang="en-US" b="true" sz="5599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($  Value)</a:t>
            </a:r>
          </a:p>
          <a:p>
            <a:pPr algn="l" marL="1351280" indent="-675640" lvl="1">
              <a:lnSpc>
                <a:spcPts val="6719"/>
              </a:lnSpc>
              <a:buFont typeface="Arial"/>
              <a:buChar char="•"/>
            </a:pPr>
            <a:r>
              <a:rPr lang="en-US" b="true" sz="55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Insert Your Offer Here                                    </a:t>
            </a:r>
            <a:r>
              <a:rPr lang="en-US" b="true" sz="5599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($ Value)</a:t>
            </a:r>
          </a:p>
          <a:p>
            <a:pPr algn="l" marL="1351280" indent="-675640" lvl="1">
              <a:lnSpc>
                <a:spcPts val="6719"/>
              </a:lnSpc>
              <a:buFont typeface="Arial"/>
              <a:buChar char="•"/>
            </a:pPr>
            <a:r>
              <a:rPr lang="en-US" b="true" sz="55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Insert Your Offer Here                                    </a:t>
            </a:r>
            <a:r>
              <a:rPr lang="en-US" b="true" sz="5599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($ Value)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" y="-88489"/>
            <a:ext cx="18105122" cy="1974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You’re Gonna Get…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" y="6637284"/>
            <a:ext cx="18105122" cy="227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40"/>
              </a:lnSpc>
            </a:pPr>
            <a:r>
              <a:rPr lang="en-US" b="true" sz="13200" u="sng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Total Value: $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" y="3737897"/>
            <a:ext cx="18105122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0800" b="true">
                <a:solidFill>
                  <a:srgbClr val="FF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URGENCY / SCARCITY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4366338" y="8006944"/>
            <a:ext cx="9948610" cy="793338"/>
            <a:chOff x="0" y="0"/>
            <a:chExt cx="13264813" cy="10577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3909" y="33909"/>
              <a:ext cx="13197079" cy="989965"/>
            </a:xfrm>
            <a:custGeom>
              <a:avLst/>
              <a:gdLst/>
              <a:ahLst/>
              <a:cxnLst/>
              <a:rect r="r" b="b" t="t" l="l"/>
              <a:pathLst>
                <a:path h="989965" w="13197079">
                  <a:moveTo>
                    <a:pt x="0" y="164973"/>
                  </a:moveTo>
                  <a:cubicBezTo>
                    <a:pt x="0" y="73787"/>
                    <a:pt x="78486" y="0"/>
                    <a:pt x="175387" y="0"/>
                  </a:cubicBezTo>
                  <a:lnTo>
                    <a:pt x="13021691" y="0"/>
                  </a:lnTo>
                  <a:cubicBezTo>
                    <a:pt x="13118592" y="0"/>
                    <a:pt x="13197079" y="73914"/>
                    <a:pt x="13197079" y="164973"/>
                  </a:cubicBezTo>
                  <a:lnTo>
                    <a:pt x="13197079" y="824992"/>
                  </a:lnTo>
                  <a:cubicBezTo>
                    <a:pt x="13197079" y="916178"/>
                    <a:pt x="13118592" y="989965"/>
                    <a:pt x="13021691" y="989965"/>
                  </a:cubicBezTo>
                  <a:lnTo>
                    <a:pt x="175387" y="989965"/>
                  </a:lnTo>
                  <a:cubicBezTo>
                    <a:pt x="78486" y="989965"/>
                    <a:pt x="0" y="916051"/>
                    <a:pt x="0" y="82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264896" cy="1057783"/>
            </a:xfrm>
            <a:custGeom>
              <a:avLst/>
              <a:gdLst/>
              <a:ahLst/>
              <a:cxnLst/>
              <a:rect r="r" b="b" t="t" l="l"/>
              <a:pathLst>
                <a:path h="1057783" w="13264896">
                  <a:moveTo>
                    <a:pt x="0" y="198882"/>
                  </a:moveTo>
                  <a:cubicBezTo>
                    <a:pt x="0" y="87122"/>
                    <a:pt x="95631" y="0"/>
                    <a:pt x="209296" y="0"/>
                  </a:cubicBezTo>
                  <a:lnTo>
                    <a:pt x="13055600" y="0"/>
                  </a:lnTo>
                  <a:lnTo>
                    <a:pt x="13055600" y="33909"/>
                  </a:lnTo>
                  <a:lnTo>
                    <a:pt x="13055600" y="0"/>
                  </a:lnTo>
                  <a:cubicBezTo>
                    <a:pt x="13169137" y="0"/>
                    <a:pt x="13264896" y="87122"/>
                    <a:pt x="13264896" y="198882"/>
                  </a:cubicBezTo>
                  <a:lnTo>
                    <a:pt x="13230988" y="198882"/>
                  </a:lnTo>
                  <a:lnTo>
                    <a:pt x="13264896" y="198882"/>
                  </a:lnTo>
                  <a:lnTo>
                    <a:pt x="13264896" y="858901"/>
                  </a:lnTo>
                  <a:lnTo>
                    <a:pt x="13230988" y="858901"/>
                  </a:lnTo>
                  <a:lnTo>
                    <a:pt x="13264896" y="858901"/>
                  </a:lnTo>
                  <a:cubicBezTo>
                    <a:pt x="13264896" y="970661"/>
                    <a:pt x="13169264" y="1057783"/>
                    <a:pt x="13055600" y="1057783"/>
                  </a:cubicBezTo>
                  <a:lnTo>
                    <a:pt x="13055600" y="1023874"/>
                  </a:lnTo>
                  <a:lnTo>
                    <a:pt x="13055600" y="1057783"/>
                  </a:lnTo>
                  <a:lnTo>
                    <a:pt x="209296" y="1057783"/>
                  </a:lnTo>
                  <a:lnTo>
                    <a:pt x="209296" y="1023874"/>
                  </a:lnTo>
                  <a:lnTo>
                    <a:pt x="209296" y="1057783"/>
                  </a:lnTo>
                  <a:cubicBezTo>
                    <a:pt x="95631" y="1057783"/>
                    <a:pt x="0" y="970661"/>
                    <a:pt x="0" y="858901"/>
                  </a:cubicBezTo>
                  <a:lnTo>
                    <a:pt x="0" y="198882"/>
                  </a:lnTo>
                  <a:lnTo>
                    <a:pt x="33909" y="198882"/>
                  </a:lnTo>
                  <a:lnTo>
                    <a:pt x="0" y="198882"/>
                  </a:lnTo>
                  <a:moveTo>
                    <a:pt x="67691" y="198882"/>
                  </a:moveTo>
                  <a:lnTo>
                    <a:pt x="67691" y="858901"/>
                  </a:lnTo>
                  <a:lnTo>
                    <a:pt x="33909" y="858901"/>
                  </a:lnTo>
                  <a:lnTo>
                    <a:pt x="67691" y="858901"/>
                  </a:lnTo>
                  <a:cubicBezTo>
                    <a:pt x="67691" y="929386"/>
                    <a:pt x="129032" y="990092"/>
                    <a:pt x="209169" y="990092"/>
                  </a:cubicBezTo>
                  <a:lnTo>
                    <a:pt x="13055600" y="990092"/>
                  </a:lnTo>
                  <a:cubicBezTo>
                    <a:pt x="13135738" y="990092"/>
                    <a:pt x="13197078" y="929513"/>
                    <a:pt x="13197078" y="858901"/>
                  </a:cubicBezTo>
                  <a:lnTo>
                    <a:pt x="13197078" y="198882"/>
                  </a:lnTo>
                  <a:cubicBezTo>
                    <a:pt x="13197078" y="128397"/>
                    <a:pt x="13135738" y="67691"/>
                    <a:pt x="13055600" y="67691"/>
                  </a:cubicBezTo>
                  <a:lnTo>
                    <a:pt x="209296" y="67691"/>
                  </a:lnTo>
                  <a:lnTo>
                    <a:pt x="209296" y="33909"/>
                  </a:lnTo>
                  <a:lnTo>
                    <a:pt x="209296" y="67691"/>
                  </a:lnTo>
                  <a:cubicBezTo>
                    <a:pt x="129159" y="67691"/>
                    <a:pt x="67818" y="128270"/>
                    <a:pt x="67818" y="19888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4671678" y="8053868"/>
            <a:ext cx="935653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Started Now: </a:t>
            </a:r>
            <a:r>
              <a:rPr lang="en-US" b="true" sz="3200" u="sng">
                <a:solidFill>
                  <a:srgbClr val="188DF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2" tooltip="https://mikemartin.uk"/>
              </a:rPr>
              <a:t>www.mikemartin.uk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slides/slide9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5840" y="2322197"/>
            <a:ext cx="16276320" cy="6821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544320" indent="-772160" lvl="1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Insert Your Offer Here…</a:t>
            </a:r>
          </a:p>
          <a:p>
            <a:pPr algn="l" marL="1544320" indent="-772160" lvl="1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Insert Your Offer Here…</a:t>
            </a:r>
          </a:p>
          <a:p>
            <a:pPr algn="l" marL="1544320" indent="-772160" lvl="1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Insert Your Offer Here…</a:t>
            </a:r>
          </a:p>
          <a:p>
            <a:pPr algn="l" marL="1544320" indent="-772160" lvl="1">
              <a:lnSpc>
                <a:spcPts val="7680"/>
              </a:lnSpc>
              <a:buFont typeface="Arial"/>
              <a:buChar char="•"/>
            </a:pPr>
            <a:r>
              <a:rPr lang="en-US" sz="64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And MORE!!!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36" y="562095"/>
            <a:ext cx="18105122" cy="1486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Our (Your Offer) Members Get…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9152276"/>
            <a:ext cx="18287998" cy="1134722"/>
          </a:xfrm>
          <a:custGeom>
            <a:avLst/>
            <a:gdLst/>
            <a:ahLst/>
            <a:cxnLst/>
            <a:rect r="r" b="b" t="t" l="l"/>
            <a:pathLst>
              <a:path h="1134722" w="18287998">
                <a:moveTo>
                  <a:pt x="0" y="0"/>
                </a:moveTo>
                <a:lnTo>
                  <a:pt x="18287998" y="0"/>
                </a:lnTo>
                <a:lnTo>
                  <a:pt x="18287998" y="1134722"/>
                </a:lnTo>
                <a:lnTo>
                  <a:pt x="0" y="113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74" y="9132066"/>
            <a:ext cx="18288574" cy="104424"/>
            <a:chOff x="0" y="0"/>
            <a:chExt cx="24384765" cy="1392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384763" cy="139192"/>
            </a:xfrm>
            <a:custGeom>
              <a:avLst/>
              <a:gdLst/>
              <a:ahLst/>
              <a:cxnLst/>
              <a:rect r="r" b="b" t="t" l="l"/>
              <a:pathLst>
                <a:path h="139192" w="24384763">
                  <a:moveTo>
                    <a:pt x="0" y="0"/>
                  </a:moveTo>
                  <a:lnTo>
                    <a:pt x="24384763" y="0"/>
                  </a:lnTo>
                  <a:lnTo>
                    <a:pt x="24384763" y="139192"/>
                  </a:lnTo>
                  <a:lnTo>
                    <a:pt x="0" y="139192"/>
                  </a:lnTo>
                  <a:close/>
                </a:path>
              </a:pathLst>
            </a:custGeom>
            <a:solidFill>
              <a:srgbClr val="188DFB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4366338" y="8006944"/>
            <a:ext cx="9948610" cy="793338"/>
            <a:chOff x="0" y="0"/>
            <a:chExt cx="13264813" cy="10577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3909" y="33909"/>
              <a:ext cx="13197079" cy="989965"/>
            </a:xfrm>
            <a:custGeom>
              <a:avLst/>
              <a:gdLst/>
              <a:ahLst/>
              <a:cxnLst/>
              <a:rect r="r" b="b" t="t" l="l"/>
              <a:pathLst>
                <a:path h="989965" w="13197079">
                  <a:moveTo>
                    <a:pt x="0" y="164973"/>
                  </a:moveTo>
                  <a:cubicBezTo>
                    <a:pt x="0" y="73787"/>
                    <a:pt x="78486" y="0"/>
                    <a:pt x="175387" y="0"/>
                  </a:cubicBezTo>
                  <a:lnTo>
                    <a:pt x="13021691" y="0"/>
                  </a:lnTo>
                  <a:cubicBezTo>
                    <a:pt x="13118592" y="0"/>
                    <a:pt x="13197079" y="73914"/>
                    <a:pt x="13197079" y="164973"/>
                  </a:cubicBezTo>
                  <a:lnTo>
                    <a:pt x="13197079" y="824992"/>
                  </a:lnTo>
                  <a:cubicBezTo>
                    <a:pt x="13197079" y="916178"/>
                    <a:pt x="13118592" y="989965"/>
                    <a:pt x="13021691" y="989965"/>
                  </a:cubicBezTo>
                  <a:lnTo>
                    <a:pt x="175387" y="989965"/>
                  </a:lnTo>
                  <a:cubicBezTo>
                    <a:pt x="78486" y="989965"/>
                    <a:pt x="0" y="916051"/>
                    <a:pt x="0" y="82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264896" cy="1057783"/>
            </a:xfrm>
            <a:custGeom>
              <a:avLst/>
              <a:gdLst/>
              <a:ahLst/>
              <a:cxnLst/>
              <a:rect r="r" b="b" t="t" l="l"/>
              <a:pathLst>
                <a:path h="1057783" w="13264896">
                  <a:moveTo>
                    <a:pt x="0" y="198882"/>
                  </a:moveTo>
                  <a:cubicBezTo>
                    <a:pt x="0" y="87122"/>
                    <a:pt x="95631" y="0"/>
                    <a:pt x="209296" y="0"/>
                  </a:cubicBezTo>
                  <a:lnTo>
                    <a:pt x="13055600" y="0"/>
                  </a:lnTo>
                  <a:lnTo>
                    <a:pt x="13055600" y="33909"/>
                  </a:lnTo>
                  <a:lnTo>
                    <a:pt x="13055600" y="0"/>
                  </a:lnTo>
                  <a:cubicBezTo>
                    <a:pt x="13169137" y="0"/>
                    <a:pt x="13264896" y="87122"/>
                    <a:pt x="13264896" y="198882"/>
                  </a:cubicBezTo>
                  <a:lnTo>
                    <a:pt x="13230988" y="198882"/>
                  </a:lnTo>
                  <a:lnTo>
                    <a:pt x="13264896" y="198882"/>
                  </a:lnTo>
                  <a:lnTo>
                    <a:pt x="13264896" y="858901"/>
                  </a:lnTo>
                  <a:lnTo>
                    <a:pt x="13230988" y="858901"/>
                  </a:lnTo>
                  <a:lnTo>
                    <a:pt x="13264896" y="858901"/>
                  </a:lnTo>
                  <a:cubicBezTo>
                    <a:pt x="13264896" y="970661"/>
                    <a:pt x="13169264" y="1057783"/>
                    <a:pt x="13055600" y="1057783"/>
                  </a:cubicBezTo>
                  <a:lnTo>
                    <a:pt x="13055600" y="1023874"/>
                  </a:lnTo>
                  <a:lnTo>
                    <a:pt x="13055600" y="1057783"/>
                  </a:lnTo>
                  <a:lnTo>
                    <a:pt x="209296" y="1057783"/>
                  </a:lnTo>
                  <a:lnTo>
                    <a:pt x="209296" y="1023874"/>
                  </a:lnTo>
                  <a:lnTo>
                    <a:pt x="209296" y="1057783"/>
                  </a:lnTo>
                  <a:cubicBezTo>
                    <a:pt x="95631" y="1057783"/>
                    <a:pt x="0" y="970661"/>
                    <a:pt x="0" y="858901"/>
                  </a:cubicBezTo>
                  <a:lnTo>
                    <a:pt x="0" y="198882"/>
                  </a:lnTo>
                  <a:lnTo>
                    <a:pt x="33909" y="198882"/>
                  </a:lnTo>
                  <a:lnTo>
                    <a:pt x="0" y="198882"/>
                  </a:lnTo>
                  <a:moveTo>
                    <a:pt x="67691" y="198882"/>
                  </a:moveTo>
                  <a:lnTo>
                    <a:pt x="67691" y="858901"/>
                  </a:lnTo>
                  <a:lnTo>
                    <a:pt x="33909" y="858901"/>
                  </a:lnTo>
                  <a:lnTo>
                    <a:pt x="67691" y="858901"/>
                  </a:lnTo>
                  <a:cubicBezTo>
                    <a:pt x="67691" y="929386"/>
                    <a:pt x="129032" y="990092"/>
                    <a:pt x="209169" y="990092"/>
                  </a:cubicBezTo>
                  <a:lnTo>
                    <a:pt x="13055600" y="990092"/>
                  </a:lnTo>
                  <a:cubicBezTo>
                    <a:pt x="13135738" y="990092"/>
                    <a:pt x="13197078" y="929513"/>
                    <a:pt x="13197078" y="858901"/>
                  </a:cubicBezTo>
                  <a:lnTo>
                    <a:pt x="13197078" y="198882"/>
                  </a:lnTo>
                  <a:cubicBezTo>
                    <a:pt x="13197078" y="128397"/>
                    <a:pt x="13135738" y="67691"/>
                    <a:pt x="13055600" y="67691"/>
                  </a:cubicBezTo>
                  <a:lnTo>
                    <a:pt x="209296" y="67691"/>
                  </a:lnTo>
                  <a:lnTo>
                    <a:pt x="209296" y="33909"/>
                  </a:lnTo>
                  <a:lnTo>
                    <a:pt x="209296" y="67691"/>
                  </a:lnTo>
                  <a:cubicBezTo>
                    <a:pt x="129159" y="67691"/>
                    <a:pt x="67818" y="128270"/>
                    <a:pt x="67818" y="19888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671678" y="8053868"/>
            <a:ext cx="9356536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Get Started Now: </a:t>
            </a:r>
            <a:r>
              <a:rPr lang="en-US" b="true" sz="3200" u="sng">
                <a:solidFill>
                  <a:srgbClr val="188DFB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5" tooltip="https://mikemartin.uk"/>
              </a:rPr>
              <a:t>www.mikemartin.uk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11844" y="9350674"/>
            <a:ext cx="3649146" cy="834091"/>
          </a:xfrm>
          <a:custGeom>
            <a:avLst/>
            <a:gdLst/>
            <a:ahLst/>
            <a:cxnLst/>
            <a:rect r="r" b="b" t="t" l="l"/>
            <a:pathLst>
              <a:path h="834091" w="3649146">
                <a:moveTo>
                  <a:pt x="0" y="0"/>
                </a:moveTo>
                <a:lnTo>
                  <a:pt x="3649146" y="0"/>
                </a:lnTo>
                <a:lnTo>
                  <a:pt x="3649146" y="834090"/>
                </a:lnTo>
                <a:lnTo>
                  <a:pt x="0" y="8340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86204" y="9479329"/>
            <a:ext cx="6273096" cy="480616"/>
          </a:xfrm>
          <a:custGeom>
            <a:avLst/>
            <a:gdLst/>
            <a:ahLst/>
            <a:cxnLst/>
            <a:rect r="r" b="b" t="t" l="l"/>
            <a:pathLst>
              <a:path h="480616" w="6273096">
                <a:moveTo>
                  <a:pt x="0" y="0"/>
                </a:moveTo>
                <a:lnTo>
                  <a:pt x="6273096" y="0"/>
                </a:lnTo>
                <a:lnTo>
                  <a:pt x="6273096" y="480616"/>
                </a:lnTo>
                <a:lnTo>
                  <a:pt x="0" y="48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20" t="-98237" r="-1815" b="-11057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DAGdqPUnEf4</dc:identifier>
  <dcterms:modified xsi:type="dcterms:W3CDTF">2011-08-01T06:04:30Z</dcterms:modified>
  <cp:revision>1</cp:revision>
  <dc:title>Template - Sales Presentation Slides 2025</dc:title>
</cp:coreProperties>
</file>